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2.xml" ContentType="application/vnd.openxmlformats-officedocument.presentationml.tags+xml"/>
  <Override PartName="/ppt/theme/themeOverride1.xml" ContentType="application/vnd.openxmlformats-officedocument.themeOverride+xml"/>
  <Override PartName="/ppt/theme/themeOverride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handoutMasterIdLst>
    <p:handoutMasterId r:id="rId13"/>
  </p:handoutMasterIdLst>
  <p:sldIdLst>
    <p:sldId id="272" r:id="rId5"/>
    <p:sldId id="273" r:id="rId6"/>
    <p:sldId id="278" r:id="rId7"/>
    <p:sldId id="275" r:id="rId8"/>
    <p:sldId id="276" r:id="rId9"/>
    <p:sldId id="277" r:id="rId10"/>
    <p:sldId id="279" r:id="rId11"/>
  </p:sldIdLst>
  <p:sldSz cx="12192000"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9A2"/>
    <a:srgbClr val="32AC70"/>
    <a:srgbClr val="FFFFFF"/>
    <a:srgbClr val="C1E4F7"/>
    <a:srgbClr val="FEDC88"/>
    <a:srgbClr val="FFCC4D"/>
    <a:srgbClr val="8D4A5E"/>
    <a:srgbClr val="F29799"/>
    <a:srgbClr val="D9B9D5"/>
    <a:srgbClr val="CFA8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27D87A-AB85-4FF1-AA51-151375572399}" v="1139" dt="2024-03-07T16:28:10.296"/>
    <p1510:client id="{EB29454C-40A9-4750-8935-E0E8AD4042E3}" v="203" vWet="205" dt="2024-03-07T16:18:07.384"/>
    <p1510:client id="{FC8A07C2-BF9E-741A-CB4E-550AA7BC4F2A}" v="1" dt="2024-03-07T16:26:33.6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148"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A54B33-9FF2-45D6-A45F-A574F993FE7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6AFF1F0D-5619-4E6F-86E0-C97B07E7115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1FFF54-13BB-4AA9-A701-2582C2AFCA2B}" type="datetimeFigureOut">
              <a:rPr lang="en-GB" smtClean="0"/>
              <a:t>07/03/2024</a:t>
            </a:fld>
            <a:endParaRPr lang="en-GB"/>
          </a:p>
        </p:txBody>
      </p:sp>
      <p:sp>
        <p:nvSpPr>
          <p:cNvPr id="4" name="Footer Placeholder 3">
            <a:extLst>
              <a:ext uri="{FF2B5EF4-FFF2-40B4-BE49-F238E27FC236}">
                <a16:creationId xmlns:a16="http://schemas.microsoft.com/office/drawing/2014/main" id="{B343DD4F-3EBA-4758-9E91-E45FFBA4095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9CC5D03E-7C8A-420F-B95E-0A73F8C621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3BACF0-E5CA-49A9-9428-E777987DCB78}" type="slidenum">
              <a:rPr lang="en-GB" smtClean="0"/>
              <a:t>‹#›</a:t>
            </a:fld>
            <a:endParaRPr lang="en-GB"/>
          </a:p>
        </p:txBody>
      </p:sp>
    </p:spTree>
    <p:extLst>
      <p:ext uri="{BB962C8B-B14F-4D97-AF65-F5344CB8AC3E}">
        <p14:creationId xmlns:p14="http://schemas.microsoft.com/office/powerpoint/2010/main" val="2092026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E69574-6420-4193-AAFA-BB32C3B209DF}" type="datetimeFigureOut">
              <a:rPr lang="en-GB" smtClean="0"/>
              <a:t>07/03/2024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74178-A475-4165-95AF-14E6FFDC2F0A}" type="slidenum">
              <a:rPr lang="en-GB" smtClean="0"/>
              <a:t>‹#›</a:t>
            </a:fld>
            <a:endParaRPr lang="en-GB"/>
          </a:p>
        </p:txBody>
      </p:sp>
    </p:spTree>
    <p:extLst>
      <p:ext uri="{BB962C8B-B14F-4D97-AF65-F5344CB8AC3E}">
        <p14:creationId xmlns:p14="http://schemas.microsoft.com/office/powerpoint/2010/main" val="2228041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3.svg"/><Relationship Id="rId2" Type="http://schemas.openxmlformats.org/officeDocument/2006/relationships/slideMaster" Target="../slideMasters/slideMaster1.xml"/><Relationship Id="rId1" Type="http://schemas.openxmlformats.org/officeDocument/2006/relationships/tags" Target="../tags/tag14.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oleObject" Target="../embeddings/oleObject17.bin"/><Relationship Id="rId7"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8.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0.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6.jpe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3.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4.xml"/><Relationship Id="rId5" Type="http://schemas.openxmlformats.org/officeDocument/2006/relationships/image" Target="../media/image14.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oleObject" Target="../embeddings/oleObject24.bin"/><Relationship Id="rId7"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5.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oleObject" Target="../embeddings/oleObject25.bin"/><Relationship Id="rId7"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6.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oleObject" Target="../embeddings/oleObject26.bin"/><Relationship Id="rId7"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7.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oleObject" Target="../embeddings/oleObject27.bin"/><Relationship Id="rId7"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8.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oleObject" Target="../embeddings/oleObject28.bin"/><Relationship Id="rId7"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9.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oleObject" Target="../embeddings/oleObject29.bin"/><Relationship Id="rId7"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0.xml"/><Relationship Id="rId6" Type="http://schemas.microsoft.com/office/2007/relationships/hdphoto" Target="../media/hdphoto1.wdp"/><Relationship Id="rId5" Type="http://schemas.openxmlformats.org/officeDocument/2006/relationships/image" Target="../media/image13.png"/><Relationship Id="rId10" Type="http://schemas.openxmlformats.org/officeDocument/2006/relationships/image" Target="../media/image16.svg"/><Relationship Id="rId4" Type="http://schemas.openxmlformats.org/officeDocument/2006/relationships/image" Target="../media/image1.emf"/><Relationship Id="rId9"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oleObject" Target="../embeddings/oleObject30.bin"/><Relationship Id="rId7"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1.xml"/><Relationship Id="rId6" Type="http://schemas.microsoft.com/office/2007/relationships/hdphoto" Target="../media/hdphoto1.wdp"/><Relationship Id="rId5" Type="http://schemas.openxmlformats.org/officeDocument/2006/relationships/image" Target="../media/image13.png"/><Relationship Id="rId10" Type="http://schemas.openxmlformats.org/officeDocument/2006/relationships/image" Target="../media/image16.svg"/><Relationship Id="rId4" Type="http://schemas.openxmlformats.org/officeDocument/2006/relationships/image" Target="../media/image1.emf"/><Relationship Id="rId9"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image" Target="../media/image7.jpeg"/><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oleObject" Target="../embeddings/oleObject31.bin"/><Relationship Id="rId7"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2.xml"/><Relationship Id="rId6" Type="http://schemas.microsoft.com/office/2007/relationships/hdphoto" Target="../media/hdphoto1.wdp"/><Relationship Id="rId5" Type="http://schemas.openxmlformats.org/officeDocument/2006/relationships/image" Target="../media/image13.png"/><Relationship Id="rId10" Type="http://schemas.openxmlformats.org/officeDocument/2006/relationships/image" Target="../media/image16.svg"/><Relationship Id="rId4" Type="http://schemas.openxmlformats.org/officeDocument/2006/relationships/image" Target="../media/image1.emf"/><Relationship Id="rId9"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oleObject" Target="../embeddings/oleObject32.bin"/><Relationship Id="rId7"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3.xml"/><Relationship Id="rId6" Type="http://schemas.microsoft.com/office/2007/relationships/hdphoto" Target="../media/hdphoto1.wdp"/><Relationship Id="rId5" Type="http://schemas.openxmlformats.org/officeDocument/2006/relationships/image" Target="../media/image13.png"/><Relationship Id="rId10" Type="http://schemas.openxmlformats.org/officeDocument/2006/relationships/image" Target="../media/image16.svg"/><Relationship Id="rId4" Type="http://schemas.openxmlformats.org/officeDocument/2006/relationships/image" Target="../media/image1.emf"/><Relationship Id="rId9"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oleObject" Target="../embeddings/oleObject33.bin"/><Relationship Id="rId7"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4.xml"/><Relationship Id="rId6" Type="http://schemas.microsoft.com/office/2007/relationships/hdphoto" Target="../media/hdphoto1.wdp"/><Relationship Id="rId5" Type="http://schemas.openxmlformats.org/officeDocument/2006/relationships/image" Target="../media/image13.png"/><Relationship Id="rId10" Type="http://schemas.openxmlformats.org/officeDocument/2006/relationships/image" Target="../media/image16.svg"/><Relationship Id="rId4" Type="http://schemas.openxmlformats.org/officeDocument/2006/relationships/image" Target="../media/image1.emf"/><Relationship Id="rId9"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oleObject" Target="../embeddings/oleObject34.bin"/><Relationship Id="rId7"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5.xml"/><Relationship Id="rId6" Type="http://schemas.microsoft.com/office/2007/relationships/hdphoto" Target="../media/hdphoto1.wdp"/><Relationship Id="rId5" Type="http://schemas.openxmlformats.org/officeDocument/2006/relationships/image" Target="../media/image13.png"/><Relationship Id="rId10" Type="http://schemas.openxmlformats.org/officeDocument/2006/relationships/image" Target="../media/image16.svg"/><Relationship Id="rId4" Type="http://schemas.openxmlformats.org/officeDocument/2006/relationships/image" Target="../media/image1.emf"/><Relationship Id="rId9"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oleObject" Target="../embeddings/oleObject35.bin"/><Relationship Id="rId7"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6.xml"/><Relationship Id="rId6" Type="http://schemas.microsoft.com/office/2007/relationships/hdphoto" Target="../media/hdphoto1.wdp"/><Relationship Id="rId5" Type="http://schemas.openxmlformats.org/officeDocument/2006/relationships/image" Target="../media/image13.png"/><Relationship Id="rId10" Type="http://schemas.openxmlformats.org/officeDocument/2006/relationships/image" Target="../media/image16.svg"/><Relationship Id="rId4" Type="http://schemas.openxmlformats.org/officeDocument/2006/relationships/image" Target="../media/image1.emf"/><Relationship Id="rId9"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oleObject" Target="../embeddings/oleObject36.bin"/><Relationship Id="rId7"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7.xml"/><Relationship Id="rId6" Type="http://schemas.microsoft.com/office/2007/relationships/hdphoto" Target="../media/hdphoto1.wdp"/><Relationship Id="rId5" Type="http://schemas.openxmlformats.org/officeDocument/2006/relationships/image" Target="../media/image13.png"/><Relationship Id="rId10" Type="http://schemas.openxmlformats.org/officeDocument/2006/relationships/image" Target="../media/image16.svg"/><Relationship Id="rId4" Type="http://schemas.openxmlformats.org/officeDocument/2006/relationships/image" Target="../media/image1.emf"/><Relationship Id="rId9"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oleObject" Target="../embeddings/oleObject37.bin"/><Relationship Id="rId7"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8.xml"/><Relationship Id="rId6" Type="http://schemas.microsoft.com/office/2007/relationships/hdphoto" Target="../media/hdphoto1.wdp"/><Relationship Id="rId5" Type="http://schemas.openxmlformats.org/officeDocument/2006/relationships/image" Target="../media/image13.png"/><Relationship Id="rId10" Type="http://schemas.openxmlformats.org/officeDocument/2006/relationships/image" Target="../media/image16.svg"/><Relationship Id="rId4" Type="http://schemas.openxmlformats.org/officeDocument/2006/relationships/image" Target="../media/image1.emf"/><Relationship Id="rId9"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oleObject" Target="../embeddings/oleObject38.bin"/><Relationship Id="rId7"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9.xml"/><Relationship Id="rId6" Type="http://schemas.microsoft.com/office/2007/relationships/hdphoto" Target="../media/hdphoto1.wdp"/><Relationship Id="rId5" Type="http://schemas.openxmlformats.org/officeDocument/2006/relationships/image" Target="../media/image13.png"/><Relationship Id="rId10" Type="http://schemas.openxmlformats.org/officeDocument/2006/relationships/image" Target="../media/image16.svg"/><Relationship Id="rId4" Type="http://schemas.openxmlformats.org/officeDocument/2006/relationships/image" Target="../media/image1.emf"/><Relationship Id="rId9"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39.bin"/><Relationship Id="rId7" Type="http://schemas.openxmlformats.org/officeDocument/2006/relationships/image" Target="../media/image19.svg"/><Relationship Id="rId2" Type="http://schemas.openxmlformats.org/officeDocument/2006/relationships/slideMaster" Target="../slideMasters/slideMaster1.xml"/><Relationship Id="rId1" Type="http://schemas.openxmlformats.org/officeDocument/2006/relationships/tags" Target="../tags/tag4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image" Target="../media/image8.jpe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image" Target="../media/image9.jpe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svg"/><Relationship Id="rId2" Type="http://schemas.openxmlformats.org/officeDocument/2006/relationships/slideMaster" Target="../slideMasters/slideMaster1.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Macro Express">
    <p:bg>
      <p:bgPr>
        <a:solidFill>
          <a:schemeClr val="bg1"/>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3822201-9737-4357-8847-D775BC4DAB8B}"/>
              </a:ext>
            </a:extLst>
          </p:cNvPr>
          <p:cNvGraphicFramePr>
            <a:graphicFrameLocks noChangeAspect="1"/>
          </p:cNvGraphicFramePr>
          <p:nvPr userDrawn="1">
            <p:custDataLst>
              <p:tags r:id="rId1"/>
            </p:custDataLst>
            <p:extLst>
              <p:ext uri="{D42A27DB-BD31-4B8C-83A1-F6EECF244321}">
                <p14:modId xmlns:p14="http://schemas.microsoft.com/office/powerpoint/2010/main" val="15092462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43822201-9737-4357-8847-D775BC4DAB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1" name="Picture 50" descr="A spoon in a cup of coffee&#10;&#10;Description automatically generated with low confidence">
            <a:extLst>
              <a:ext uri="{FF2B5EF4-FFF2-40B4-BE49-F238E27FC236}">
                <a16:creationId xmlns:a16="http://schemas.microsoft.com/office/drawing/2014/main" id="{207BBE08-6CF5-4E16-9CCD-AE80030B89F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524638" y="0"/>
            <a:ext cx="6858000" cy="6858000"/>
          </a:xfrm>
          <a:prstGeom prst="rect">
            <a:avLst/>
          </a:prstGeom>
        </p:spPr>
      </p:pic>
      <p:pic>
        <p:nvPicPr>
          <p:cNvPr id="44" name="Picture 43" descr="Icon&#10;&#10;Description automatically generated with medium confidence">
            <a:extLst>
              <a:ext uri="{FF2B5EF4-FFF2-40B4-BE49-F238E27FC236}">
                <a16:creationId xmlns:a16="http://schemas.microsoft.com/office/drawing/2014/main" id="{0B523BCA-3BCF-4693-B594-33F8631C74A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9" name="Group 18">
            <a:extLst>
              <a:ext uri="{FF2B5EF4-FFF2-40B4-BE49-F238E27FC236}">
                <a16:creationId xmlns:a16="http://schemas.microsoft.com/office/drawing/2014/main" id="{EB1E7CE8-E352-46EB-9F8E-B4C5C84AD916}"/>
              </a:ext>
            </a:extLst>
          </p:cNvPr>
          <p:cNvGrpSpPr>
            <a:grpSpLocks noChangeAspect="1"/>
          </p:cNvGrpSpPr>
          <p:nvPr userDrawn="1"/>
        </p:nvGrpSpPr>
        <p:grpSpPr>
          <a:xfrm>
            <a:off x="10173810" y="737992"/>
            <a:ext cx="1754665" cy="667689"/>
            <a:chOff x="0" y="1109663"/>
            <a:chExt cx="10058400" cy="3827462"/>
          </a:xfrm>
          <a:solidFill>
            <a:schemeClr val="bg1"/>
          </a:solidFill>
        </p:grpSpPr>
        <p:sp>
          <p:nvSpPr>
            <p:cNvPr id="20" name="Freeform 5">
              <a:extLst>
                <a:ext uri="{FF2B5EF4-FFF2-40B4-BE49-F238E27FC236}">
                  <a16:creationId xmlns:a16="http://schemas.microsoft.com/office/drawing/2014/main" id="{07B2292D-BEC1-49F3-9EB4-281693370D39}"/>
                </a:ext>
              </a:extLst>
            </p:cNvPr>
            <p:cNvSpPr>
              <a:spLocks/>
            </p:cNvSpPr>
            <p:nvPr userDrawn="1"/>
          </p:nvSpPr>
          <p:spPr bwMode="auto">
            <a:xfrm>
              <a:off x="4735513" y="1149350"/>
              <a:ext cx="1131888" cy="2447925"/>
            </a:xfrm>
            <a:custGeom>
              <a:avLst/>
              <a:gdLst>
                <a:gd name="T0" fmla="*/ 777 w 2351"/>
                <a:gd name="T1" fmla="*/ 1 h 5079"/>
                <a:gd name="T2" fmla="*/ 2351 w 2351"/>
                <a:gd name="T3" fmla="*/ 0 h 5079"/>
                <a:gd name="T4" fmla="*/ 1495 w 2351"/>
                <a:gd name="T5" fmla="*/ 1358 h 5079"/>
                <a:gd name="T6" fmla="*/ 2351 w 2351"/>
                <a:gd name="T7" fmla="*/ 3558 h 5079"/>
                <a:gd name="T8" fmla="*/ 1432 w 2351"/>
                <a:gd name="T9" fmla="*/ 5079 h 5079"/>
                <a:gd name="T10" fmla="*/ 0 w 2351"/>
                <a:gd name="T11" fmla="*/ 4684 h 5079"/>
                <a:gd name="T12" fmla="*/ 802 w 2351"/>
                <a:gd name="T13" fmla="*/ 3450 h 5079"/>
                <a:gd name="T14" fmla="*/ 0 w 2351"/>
                <a:gd name="T15" fmla="*/ 1342 h 5079"/>
                <a:gd name="T16" fmla="*/ 777 w 2351"/>
                <a:gd name="T17" fmla="*/ 1 h 5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1" h="5079">
                  <a:moveTo>
                    <a:pt x="777" y="1"/>
                  </a:moveTo>
                  <a:cubicBezTo>
                    <a:pt x="2351" y="0"/>
                    <a:pt x="2351" y="0"/>
                    <a:pt x="2351" y="0"/>
                  </a:cubicBezTo>
                  <a:cubicBezTo>
                    <a:pt x="1813" y="251"/>
                    <a:pt x="1443" y="772"/>
                    <a:pt x="1495" y="1358"/>
                  </a:cubicBezTo>
                  <a:cubicBezTo>
                    <a:pt x="1570" y="2216"/>
                    <a:pt x="2351" y="2547"/>
                    <a:pt x="2351" y="3558"/>
                  </a:cubicBezTo>
                  <a:cubicBezTo>
                    <a:pt x="2351" y="4232"/>
                    <a:pt x="1914" y="4823"/>
                    <a:pt x="1432" y="5079"/>
                  </a:cubicBezTo>
                  <a:cubicBezTo>
                    <a:pt x="0" y="4684"/>
                    <a:pt x="0" y="4684"/>
                    <a:pt x="0" y="4684"/>
                  </a:cubicBezTo>
                  <a:cubicBezTo>
                    <a:pt x="495" y="4453"/>
                    <a:pt x="823" y="3973"/>
                    <a:pt x="802" y="3450"/>
                  </a:cubicBezTo>
                  <a:cubicBezTo>
                    <a:pt x="768" y="2636"/>
                    <a:pt x="0" y="2263"/>
                    <a:pt x="0" y="1342"/>
                  </a:cubicBezTo>
                  <a:cubicBezTo>
                    <a:pt x="0" y="717"/>
                    <a:pt x="347" y="217"/>
                    <a:pt x="777"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1" name="Freeform 6">
              <a:extLst>
                <a:ext uri="{FF2B5EF4-FFF2-40B4-BE49-F238E27FC236}">
                  <a16:creationId xmlns:a16="http://schemas.microsoft.com/office/drawing/2014/main" id="{79C7AD0D-D075-4833-BD01-13450B1A8046}"/>
                </a:ext>
              </a:extLst>
            </p:cNvPr>
            <p:cNvSpPr>
              <a:spLocks/>
            </p:cNvSpPr>
            <p:nvPr userDrawn="1"/>
          </p:nvSpPr>
          <p:spPr bwMode="auto">
            <a:xfrm>
              <a:off x="6269038" y="1149350"/>
              <a:ext cx="1538288" cy="2046287"/>
            </a:xfrm>
            <a:custGeom>
              <a:avLst/>
              <a:gdLst>
                <a:gd name="T0" fmla="*/ 291 w 969"/>
                <a:gd name="T1" fmla="*/ 1289 h 1289"/>
                <a:gd name="T2" fmla="*/ 291 w 969"/>
                <a:gd name="T3" fmla="*/ 329 h 1289"/>
                <a:gd name="T4" fmla="*/ 0 w 969"/>
                <a:gd name="T5" fmla="*/ 329 h 1289"/>
                <a:gd name="T6" fmla="*/ 0 w 969"/>
                <a:gd name="T7" fmla="*/ 0 h 1289"/>
                <a:gd name="T8" fmla="*/ 969 w 969"/>
                <a:gd name="T9" fmla="*/ 0 h 1289"/>
                <a:gd name="T10" fmla="*/ 969 w 969"/>
                <a:gd name="T11" fmla="*/ 329 h 1289"/>
                <a:gd name="T12" fmla="*/ 675 w 969"/>
                <a:gd name="T13" fmla="*/ 329 h 1289"/>
                <a:gd name="T14" fmla="*/ 675 w 969"/>
                <a:gd name="T15" fmla="*/ 1289 h 1289"/>
                <a:gd name="T16" fmla="*/ 291 w 969"/>
                <a:gd name="T17" fmla="*/ 1289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9" h="1289">
                  <a:moveTo>
                    <a:pt x="291" y="1289"/>
                  </a:moveTo>
                  <a:lnTo>
                    <a:pt x="291" y="329"/>
                  </a:lnTo>
                  <a:lnTo>
                    <a:pt x="0" y="329"/>
                  </a:lnTo>
                  <a:lnTo>
                    <a:pt x="0" y="0"/>
                  </a:lnTo>
                  <a:lnTo>
                    <a:pt x="969" y="0"/>
                  </a:lnTo>
                  <a:lnTo>
                    <a:pt x="969" y="329"/>
                  </a:lnTo>
                  <a:lnTo>
                    <a:pt x="675" y="329"/>
                  </a:lnTo>
                  <a:lnTo>
                    <a:pt x="675" y="1289"/>
                  </a:lnTo>
                  <a:lnTo>
                    <a:pt x="291" y="1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2" name="Freeform 7">
              <a:extLst>
                <a:ext uri="{FF2B5EF4-FFF2-40B4-BE49-F238E27FC236}">
                  <a16:creationId xmlns:a16="http://schemas.microsoft.com/office/drawing/2014/main" id="{BE04A9DF-CB37-49A7-ADE8-CAEA8EDBC9BD}"/>
                </a:ext>
              </a:extLst>
            </p:cNvPr>
            <p:cNvSpPr>
              <a:spLocks/>
            </p:cNvSpPr>
            <p:nvPr userDrawn="1"/>
          </p:nvSpPr>
          <p:spPr bwMode="auto">
            <a:xfrm>
              <a:off x="0" y="1109663"/>
              <a:ext cx="1820863" cy="2133600"/>
            </a:xfrm>
            <a:custGeom>
              <a:avLst/>
              <a:gdLst>
                <a:gd name="T0" fmla="*/ 0 w 3778"/>
                <a:gd name="T1" fmla="*/ 2213 h 4427"/>
                <a:gd name="T2" fmla="*/ 2216 w 3778"/>
                <a:gd name="T3" fmla="*/ 4427 h 4427"/>
                <a:gd name="T4" fmla="*/ 3778 w 3778"/>
                <a:gd name="T5" fmla="*/ 3785 h 4427"/>
                <a:gd name="T6" fmla="*/ 2918 w 3778"/>
                <a:gd name="T7" fmla="*/ 2927 h 4427"/>
                <a:gd name="T8" fmla="*/ 2216 w 3778"/>
                <a:gd name="T9" fmla="*/ 3214 h 4427"/>
                <a:gd name="T10" fmla="*/ 1215 w 3778"/>
                <a:gd name="T11" fmla="*/ 2214 h 4427"/>
                <a:gd name="T12" fmla="*/ 2216 w 3778"/>
                <a:gd name="T13" fmla="*/ 1214 h 4427"/>
                <a:gd name="T14" fmla="*/ 2918 w 3778"/>
                <a:gd name="T15" fmla="*/ 1501 h 4427"/>
                <a:gd name="T16" fmla="*/ 3778 w 3778"/>
                <a:gd name="T17" fmla="*/ 642 h 4427"/>
                <a:gd name="T18" fmla="*/ 2216 w 3778"/>
                <a:gd name="T19" fmla="*/ 0 h 4427"/>
                <a:gd name="T20" fmla="*/ 0 w 3778"/>
                <a:gd name="T21" fmla="*/ 2213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8" h="4427">
                  <a:moveTo>
                    <a:pt x="0" y="2213"/>
                  </a:moveTo>
                  <a:cubicBezTo>
                    <a:pt x="0" y="3437"/>
                    <a:pt x="992" y="4427"/>
                    <a:pt x="2216" y="4427"/>
                  </a:cubicBezTo>
                  <a:cubicBezTo>
                    <a:pt x="2826" y="4427"/>
                    <a:pt x="3377" y="4182"/>
                    <a:pt x="3778" y="3785"/>
                  </a:cubicBezTo>
                  <a:cubicBezTo>
                    <a:pt x="2918" y="2927"/>
                    <a:pt x="2918" y="2927"/>
                    <a:pt x="2918" y="2927"/>
                  </a:cubicBezTo>
                  <a:cubicBezTo>
                    <a:pt x="2738" y="3104"/>
                    <a:pt x="2490" y="3214"/>
                    <a:pt x="2216" y="3214"/>
                  </a:cubicBezTo>
                  <a:cubicBezTo>
                    <a:pt x="1664" y="3214"/>
                    <a:pt x="1215" y="2766"/>
                    <a:pt x="1215" y="2214"/>
                  </a:cubicBezTo>
                  <a:cubicBezTo>
                    <a:pt x="1215" y="1662"/>
                    <a:pt x="1664" y="1214"/>
                    <a:pt x="2216" y="1214"/>
                  </a:cubicBezTo>
                  <a:cubicBezTo>
                    <a:pt x="2490" y="1214"/>
                    <a:pt x="2738" y="1323"/>
                    <a:pt x="2918" y="1501"/>
                  </a:cubicBezTo>
                  <a:cubicBezTo>
                    <a:pt x="3778" y="642"/>
                    <a:pt x="3778" y="642"/>
                    <a:pt x="3778" y="642"/>
                  </a:cubicBezTo>
                  <a:cubicBezTo>
                    <a:pt x="3377" y="245"/>
                    <a:pt x="2826" y="0"/>
                    <a:pt x="2216" y="0"/>
                  </a:cubicBezTo>
                  <a:cubicBezTo>
                    <a:pt x="992" y="0"/>
                    <a:pt x="0" y="990"/>
                    <a:pt x="0" y="22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3" name="Freeform 8">
              <a:extLst>
                <a:ext uri="{FF2B5EF4-FFF2-40B4-BE49-F238E27FC236}">
                  <a16:creationId xmlns:a16="http://schemas.microsoft.com/office/drawing/2014/main" id="{0392DE84-DF4B-4B0C-9732-A272F94E89AC}"/>
                </a:ext>
              </a:extLst>
            </p:cNvPr>
            <p:cNvSpPr>
              <a:spLocks noEditPoints="1"/>
            </p:cNvSpPr>
            <p:nvPr userDrawn="1"/>
          </p:nvSpPr>
          <p:spPr bwMode="auto">
            <a:xfrm>
              <a:off x="2124075" y="1109663"/>
              <a:ext cx="2135188" cy="2135187"/>
            </a:xfrm>
            <a:custGeom>
              <a:avLst/>
              <a:gdLst>
                <a:gd name="T0" fmla="*/ 2177 w 4432"/>
                <a:gd name="T1" fmla="*/ 3213 h 4430"/>
                <a:gd name="T2" fmla="*/ 1176 w 4432"/>
                <a:gd name="T3" fmla="*/ 2213 h 4430"/>
                <a:gd name="T4" fmla="*/ 2177 w 4432"/>
                <a:gd name="T5" fmla="*/ 1213 h 4430"/>
                <a:gd name="T6" fmla="*/ 3179 w 4432"/>
                <a:gd name="T7" fmla="*/ 2213 h 4430"/>
                <a:gd name="T8" fmla="*/ 2177 w 4432"/>
                <a:gd name="T9" fmla="*/ 3213 h 4430"/>
                <a:gd name="T10" fmla="*/ 2216 w 4432"/>
                <a:gd name="T11" fmla="*/ 0 h 4430"/>
                <a:gd name="T12" fmla="*/ 0 w 4432"/>
                <a:gd name="T13" fmla="*/ 2214 h 4430"/>
                <a:gd name="T14" fmla="*/ 2216 w 4432"/>
                <a:gd name="T15" fmla="*/ 4430 h 4430"/>
                <a:gd name="T16" fmla="*/ 4432 w 4432"/>
                <a:gd name="T17" fmla="*/ 2214 h 4430"/>
                <a:gd name="T18" fmla="*/ 2216 w 4432"/>
                <a:gd name="T19" fmla="*/ 0 h 4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2" h="4430">
                  <a:moveTo>
                    <a:pt x="2177" y="3213"/>
                  </a:moveTo>
                  <a:cubicBezTo>
                    <a:pt x="1626" y="3213"/>
                    <a:pt x="1176" y="2764"/>
                    <a:pt x="1176" y="2213"/>
                  </a:cubicBezTo>
                  <a:cubicBezTo>
                    <a:pt x="1176" y="1661"/>
                    <a:pt x="1626" y="1213"/>
                    <a:pt x="2177" y="1213"/>
                  </a:cubicBezTo>
                  <a:cubicBezTo>
                    <a:pt x="2731" y="1213"/>
                    <a:pt x="3179" y="1661"/>
                    <a:pt x="3179" y="2213"/>
                  </a:cubicBezTo>
                  <a:cubicBezTo>
                    <a:pt x="3179" y="2764"/>
                    <a:pt x="2731" y="3213"/>
                    <a:pt x="2177" y="3213"/>
                  </a:cubicBezTo>
                  <a:moveTo>
                    <a:pt x="2216" y="0"/>
                  </a:moveTo>
                  <a:cubicBezTo>
                    <a:pt x="991" y="0"/>
                    <a:pt x="0" y="990"/>
                    <a:pt x="0" y="2214"/>
                  </a:cubicBezTo>
                  <a:cubicBezTo>
                    <a:pt x="0" y="3438"/>
                    <a:pt x="991" y="4430"/>
                    <a:pt x="2216" y="4430"/>
                  </a:cubicBezTo>
                  <a:cubicBezTo>
                    <a:pt x="3441" y="4430"/>
                    <a:pt x="4432" y="3438"/>
                    <a:pt x="4432" y="2214"/>
                  </a:cubicBezTo>
                  <a:cubicBezTo>
                    <a:pt x="4432" y="990"/>
                    <a:pt x="3441" y="0"/>
                    <a:pt x="22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4" name="Freeform 9">
              <a:extLst>
                <a:ext uri="{FF2B5EF4-FFF2-40B4-BE49-F238E27FC236}">
                  <a16:creationId xmlns:a16="http://schemas.microsoft.com/office/drawing/2014/main" id="{9401B0B7-1F93-47D3-A09D-52C9F9AD7543}"/>
                </a:ext>
              </a:extLst>
            </p:cNvPr>
            <p:cNvSpPr>
              <a:spLocks noEditPoints="1"/>
            </p:cNvSpPr>
            <p:nvPr userDrawn="1"/>
          </p:nvSpPr>
          <p:spPr bwMode="auto">
            <a:xfrm>
              <a:off x="8023225" y="1149350"/>
              <a:ext cx="2035175" cy="2046287"/>
            </a:xfrm>
            <a:custGeom>
              <a:avLst/>
              <a:gdLst>
                <a:gd name="T0" fmla="*/ 513 w 1282"/>
                <a:gd name="T1" fmla="*/ 784 h 1289"/>
                <a:gd name="T2" fmla="*/ 630 w 1282"/>
                <a:gd name="T3" fmla="*/ 290 h 1289"/>
                <a:gd name="T4" fmla="*/ 651 w 1282"/>
                <a:gd name="T5" fmla="*/ 290 h 1289"/>
                <a:gd name="T6" fmla="*/ 768 w 1282"/>
                <a:gd name="T7" fmla="*/ 784 h 1289"/>
                <a:gd name="T8" fmla="*/ 513 w 1282"/>
                <a:gd name="T9" fmla="*/ 784 h 1289"/>
                <a:gd name="T10" fmla="*/ 874 w 1282"/>
                <a:gd name="T11" fmla="*/ 0 h 1289"/>
                <a:gd name="T12" fmla="*/ 408 w 1282"/>
                <a:gd name="T13" fmla="*/ 0 h 1289"/>
                <a:gd name="T14" fmla="*/ 0 w 1282"/>
                <a:gd name="T15" fmla="*/ 1289 h 1289"/>
                <a:gd name="T16" fmla="*/ 393 w 1282"/>
                <a:gd name="T17" fmla="*/ 1289 h 1289"/>
                <a:gd name="T18" fmla="*/ 446 w 1282"/>
                <a:gd name="T19" fmla="*/ 1067 h 1289"/>
                <a:gd name="T20" fmla="*/ 835 w 1282"/>
                <a:gd name="T21" fmla="*/ 1067 h 1289"/>
                <a:gd name="T22" fmla="*/ 888 w 1282"/>
                <a:gd name="T23" fmla="*/ 1289 h 1289"/>
                <a:gd name="T24" fmla="*/ 1282 w 1282"/>
                <a:gd name="T25" fmla="*/ 1289 h 1289"/>
                <a:gd name="T26" fmla="*/ 874 w 1282"/>
                <a:gd name="T27" fmla="*/ 0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2" h="1289">
                  <a:moveTo>
                    <a:pt x="513" y="784"/>
                  </a:moveTo>
                  <a:lnTo>
                    <a:pt x="630" y="290"/>
                  </a:lnTo>
                  <a:lnTo>
                    <a:pt x="651" y="290"/>
                  </a:lnTo>
                  <a:lnTo>
                    <a:pt x="768" y="784"/>
                  </a:lnTo>
                  <a:lnTo>
                    <a:pt x="513" y="784"/>
                  </a:lnTo>
                  <a:close/>
                  <a:moveTo>
                    <a:pt x="874" y="0"/>
                  </a:moveTo>
                  <a:lnTo>
                    <a:pt x="408" y="0"/>
                  </a:lnTo>
                  <a:lnTo>
                    <a:pt x="0" y="1289"/>
                  </a:lnTo>
                  <a:lnTo>
                    <a:pt x="393" y="1289"/>
                  </a:lnTo>
                  <a:lnTo>
                    <a:pt x="446" y="1067"/>
                  </a:lnTo>
                  <a:lnTo>
                    <a:pt x="835" y="1067"/>
                  </a:lnTo>
                  <a:lnTo>
                    <a:pt x="888" y="1289"/>
                  </a:lnTo>
                  <a:lnTo>
                    <a:pt x="1282" y="1289"/>
                  </a:lnTo>
                  <a:lnTo>
                    <a:pt x="8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5" name="Freeform 10">
              <a:extLst>
                <a:ext uri="{FF2B5EF4-FFF2-40B4-BE49-F238E27FC236}">
                  <a16:creationId xmlns:a16="http://schemas.microsoft.com/office/drawing/2014/main" id="{46FE6EC5-C4D6-4762-AD41-04EBD4AAFF86}"/>
                </a:ext>
              </a:extLst>
            </p:cNvPr>
            <p:cNvSpPr>
              <a:spLocks/>
            </p:cNvSpPr>
            <p:nvPr userDrawn="1"/>
          </p:nvSpPr>
          <p:spPr bwMode="auto">
            <a:xfrm>
              <a:off x="4410075" y="4105275"/>
              <a:ext cx="622300" cy="817562"/>
            </a:xfrm>
            <a:custGeom>
              <a:avLst/>
              <a:gdLst>
                <a:gd name="T0" fmla="*/ 0 w 392"/>
                <a:gd name="T1" fmla="*/ 0 h 515"/>
                <a:gd name="T2" fmla="*/ 392 w 392"/>
                <a:gd name="T3" fmla="*/ 0 h 515"/>
                <a:gd name="T4" fmla="*/ 392 w 392"/>
                <a:gd name="T5" fmla="*/ 103 h 515"/>
                <a:gd name="T6" fmla="*/ 120 w 392"/>
                <a:gd name="T7" fmla="*/ 103 h 515"/>
                <a:gd name="T8" fmla="*/ 120 w 392"/>
                <a:gd name="T9" fmla="*/ 204 h 515"/>
                <a:gd name="T10" fmla="*/ 346 w 392"/>
                <a:gd name="T11" fmla="*/ 204 h 515"/>
                <a:gd name="T12" fmla="*/ 346 w 392"/>
                <a:gd name="T13" fmla="*/ 308 h 515"/>
                <a:gd name="T14" fmla="*/ 120 w 392"/>
                <a:gd name="T15" fmla="*/ 308 h 515"/>
                <a:gd name="T16" fmla="*/ 120 w 392"/>
                <a:gd name="T17" fmla="*/ 515 h 515"/>
                <a:gd name="T18" fmla="*/ 0 w 392"/>
                <a:gd name="T19" fmla="*/ 515 h 515"/>
                <a:gd name="T20" fmla="*/ 0 w 392"/>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2" h="515">
                  <a:moveTo>
                    <a:pt x="0" y="0"/>
                  </a:moveTo>
                  <a:lnTo>
                    <a:pt x="392" y="0"/>
                  </a:lnTo>
                  <a:lnTo>
                    <a:pt x="392" y="103"/>
                  </a:lnTo>
                  <a:lnTo>
                    <a:pt x="120" y="103"/>
                  </a:lnTo>
                  <a:lnTo>
                    <a:pt x="120" y="204"/>
                  </a:lnTo>
                  <a:lnTo>
                    <a:pt x="346" y="204"/>
                  </a:lnTo>
                  <a:lnTo>
                    <a:pt x="346" y="308"/>
                  </a:lnTo>
                  <a:lnTo>
                    <a:pt x="120" y="308"/>
                  </a:lnTo>
                  <a:lnTo>
                    <a:pt x="120" y="515"/>
                  </a:lnTo>
                  <a:lnTo>
                    <a:pt x="0" y="5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6" name="Freeform 11">
              <a:extLst>
                <a:ext uri="{FF2B5EF4-FFF2-40B4-BE49-F238E27FC236}">
                  <a16:creationId xmlns:a16="http://schemas.microsoft.com/office/drawing/2014/main" id="{54A9ED82-941D-49E6-A182-95F61DB1DE37}"/>
                </a:ext>
              </a:extLst>
            </p:cNvPr>
            <p:cNvSpPr>
              <a:spLocks/>
            </p:cNvSpPr>
            <p:nvPr userDrawn="1"/>
          </p:nvSpPr>
          <p:spPr bwMode="auto">
            <a:xfrm>
              <a:off x="5292725" y="4105275"/>
              <a:ext cx="623888" cy="817562"/>
            </a:xfrm>
            <a:custGeom>
              <a:avLst/>
              <a:gdLst>
                <a:gd name="T0" fmla="*/ 0 w 393"/>
                <a:gd name="T1" fmla="*/ 0 h 515"/>
                <a:gd name="T2" fmla="*/ 393 w 393"/>
                <a:gd name="T3" fmla="*/ 0 h 515"/>
                <a:gd name="T4" fmla="*/ 393 w 393"/>
                <a:gd name="T5" fmla="*/ 103 h 515"/>
                <a:gd name="T6" fmla="*/ 121 w 393"/>
                <a:gd name="T7" fmla="*/ 103 h 515"/>
                <a:gd name="T8" fmla="*/ 121 w 393"/>
                <a:gd name="T9" fmla="*/ 204 h 515"/>
                <a:gd name="T10" fmla="*/ 346 w 393"/>
                <a:gd name="T11" fmla="*/ 204 h 515"/>
                <a:gd name="T12" fmla="*/ 346 w 393"/>
                <a:gd name="T13" fmla="*/ 308 h 515"/>
                <a:gd name="T14" fmla="*/ 121 w 393"/>
                <a:gd name="T15" fmla="*/ 308 h 515"/>
                <a:gd name="T16" fmla="*/ 121 w 393"/>
                <a:gd name="T17" fmla="*/ 515 h 515"/>
                <a:gd name="T18" fmla="*/ 0 w 393"/>
                <a:gd name="T19" fmla="*/ 515 h 515"/>
                <a:gd name="T20" fmla="*/ 0 w 393"/>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3" h="515">
                  <a:moveTo>
                    <a:pt x="0" y="0"/>
                  </a:moveTo>
                  <a:lnTo>
                    <a:pt x="393" y="0"/>
                  </a:lnTo>
                  <a:lnTo>
                    <a:pt x="393" y="103"/>
                  </a:lnTo>
                  <a:lnTo>
                    <a:pt x="121" y="103"/>
                  </a:lnTo>
                  <a:lnTo>
                    <a:pt x="121" y="204"/>
                  </a:lnTo>
                  <a:lnTo>
                    <a:pt x="346" y="204"/>
                  </a:lnTo>
                  <a:lnTo>
                    <a:pt x="346" y="308"/>
                  </a:lnTo>
                  <a:lnTo>
                    <a:pt x="121" y="308"/>
                  </a:lnTo>
                  <a:lnTo>
                    <a:pt x="121" y="515"/>
                  </a:lnTo>
                  <a:lnTo>
                    <a:pt x="0" y="5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7" name="Freeform 12">
              <a:extLst>
                <a:ext uri="{FF2B5EF4-FFF2-40B4-BE49-F238E27FC236}">
                  <a16:creationId xmlns:a16="http://schemas.microsoft.com/office/drawing/2014/main" id="{1BEC3463-522B-42DF-B84D-317B1E103022}"/>
                </a:ext>
              </a:extLst>
            </p:cNvPr>
            <p:cNvSpPr>
              <a:spLocks/>
            </p:cNvSpPr>
            <p:nvPr userDrawn="1"/>
          </p:nvSpPr>
          <p:spPr bwMode="auto">
            <a:xfrm>
              <a:off x="2357438" y="4092575"/>
              <a:ext cx="754063" cy="844550"/>
            </a:xfrm>
            <a:custGeom>
              <a:avLst/>
              <a:gdLst>
                <a:gd name="T0" fmla="*/ 1304 w 1567"/>
                <a:gd name="T1" fmla="*/ 1148 h 1752"/>
                <a:gd name="T2" fmla="*/ 877 w 1567"/>
                <a:gd name="T3" fmla="*/ 1382 h 1752"/>
                <a:gd name="T4" fmla="*/ 370 w 1567"/>
                <a:gd name="T5" fmla="*/ 876 h 1752"/>
                <a:gd name="T6" fmla="*/ 877 w 1567"/>
                <a:gd name="T7" fmla="*/ 369 h 1752"/>
                <a:gd name="T8" fmla="*/ 1266 w 1567"/>
                <a:gd name="T9" fmla="*/ 552 h 1752"/>
                <a:gd name="T10" fmla="*/ 1528 w 1567"/>
                <a:gd name="T11" fmla="*/ 290 h 1752"/>
                <a:gd name="T12" fmla="*/ 877 w 1567"/>
                <a:gd name="T13" fmla="*/ 0 h 1752"/>
                <a:gd name="T14" fmla="*/ 0 w 1567"/>
                <a:gd name="T15" fmla="*/ 876 h 1752"/>
                <a:gd name="T16" fmla="*/ 877 w 1567"/>
                <a:gd name="T17" fmla="*/ 1752 h 1752"/>
                <a:gd name="T18" fmla="*/ 1567 w 1567"/>
                <a:gd name="T19" fmla="*/ 1411 h 1752"/>
                <a:gd name="T20" fmla="*/ 1304 w 1567"/>
                <a:gd name="T21" fmla="*/ 114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7" h="1752">
                  <a:moveTo>
                    <a:pt x="1304" y="1148"/>
                  </a:moveTo>
                  <a:cubicBezTo>
                    <a:pt x="1214" y="1289"/>
                    <a:pt x="1056" y="1382"/>
                    <a:pt x="877" y="1382"/>
                  </a:cubicBezTo>
                  <a:cubicBezTo>
                    <a:pt x="597" y="1382"/>
                    <a:pt x="370" y="1155"/>
                    <a:pt x="370" y="876"/>
                  </a:cubicBezTo>
                  <a:cubicBezTo>
                    <a:pt x="370" y="596"/>
                    <a:pt x="597" y="369"/>
                    <a:pt x="877" y="369"/>
                  </a:cubicBezTo>
                  <a:cubicBezTo>
                    <a:pt x="1033" y="369"/>
                    <a:pt x="1173" y="440"/>
                    <a:pt x="1266" y="552"/>
                  </a:cubicBezTo>
                  <a:cubicBezTo>
                    <a:pt x="1528" y="290"/>
                    <a:pt x="1528" y="290"/>
                    <a:pt x="1528" y="290"/>
                  </a:cubicBezTo>
                  <a:cubicBezTo>
                    <a:pt x="1368" y="112"/>
                    <a:pt x="1135" y="0"/>
                    <a:pt x="877" y="0"/>
                  </a:cubicBezTo>
                  <a:cubicBezTo>
                    <a:pt x="393" y="0"/>
                    <a:pt x="0" y="392"/>
                    <a:pt x="0" y="876"/>
                  </a:cubicBezTo>
                  <a:cubicBezTo>
                    <a:pt x="0" y="1360"/>
                    <a:pt x="393" y="1752"/>
                    <a:pt x="877" y="1752"/>
                  </a:cubicBezTo>
                  <a:cubicBezTo>
                    <a:pt x="1157" y="1752"/>
                    <a:pt x="1406" y="1616"/>
                    <a:pt x="1567" y="1411"/>
                  </a:cubicBezTo>
                  <a:lnTo>
                    <a:pt x="1304" y="1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8" name="Freeform 13">
              <a:extLst>
                <a:ext uri="{FF2B5EF4-FFF2-40B4-BE49-F238E27FC236}">
                  <a16:creationId xmlns:a16="http://schemas.microsoft.com/office/drawing/2014/main" id="{F720B6A5-5A42-4CCE-8BA5-E30E6FB84355}"/>
                </a:ext>
              </a:extLst>
            </p:cNvPr>
            <p:cNvSpPr>
              <a:spLocks/>
            </p:cNvSpPr>
            <p:nvPr userDrawn="1"/>
          </p:nvSpPr>
          <p:spPr bwMode="auto">
            <a:xfrm>
              <a:off x="6178550" y="4105275"/>
              <a:ext cx="628650" cy="817562"/>
            </a:xfrm>
            <a:custGeom>
              <a:avLst/>
              <a:gdLst>
                <a:gd name="T0" fmla="*/ 120 w 396"/>
                <a:gd name="T1" fmla="*/ 411 h 515"/>
                <a:gd name="T2" fmla="*/ 120 w 396"/>
                <a:gd name="T3" fmla="*/ 308 h 515"/>
                <a:gd name="T4" fmla="*/ 346 w 396"/>
                <a:gd name="T5" fmla="*/ 308 h 515"/>
                <a:gd name="T6" fmla="*/ 346 w 396"/>
                <a:gd name="T7" fmla="*/ 204 h 515"/>
                <a:gd name="T8" fmla="*/ 120 w 396"/>
                <a:gd name="T9" fmla="*/ 204 h 515"/>
                <a:gd name="T10" fmla="*/ 120 w 396"/>
                <a:gd name="T11" fmla="*/ 103 h 515"/>
                <a:gd name="T12" fmla="*/ 386 w 396"/>
                <a:gd name="T13" fmla="*/ 103 h 515"/>
                <a:gd name="T14" fmla="*/ 386 w 396"/>
                <a:gd name="T15" fmla="*/ 0 h 515"/>
                <a:gd name="T16" fmla="*/ 0 w 396"/>
                <a:gd name="T17" fmla="*/ 0 h 515"/>
                <a:gd name="T18" fmla="*/ 0 w 396"/>
                <a:gd name="T19" fmla="*/ 515 h 515"/>
                <a:gd name="T20" fmla="*/ 396 w 396"/>
                <a:gd name="T21" fmla="*/ 515 h 515"/>
                <a:gd name="T22" fmla="*/ 396 w 396"/>
                <a:gd name="T23" fmla="*/ 411 h 515"/>
                <a:gd name="T24" fmla="*/ 120 w 396"/>
                <a:gd name="T25" fmla="*/ 41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515">
                  <a:moveTo>
                    <a:pt x="120" y="411"/>
                  </a:moveTo>
                  <a:lnTo>
                    <a:pt x="120" y="308"/>
                  </a:lnTo>
                  <a:lnTo>
                    <a:pt x="346" y="308"/>
                  </a:lnTo>
                  <a:lnTo>
                    <a:pt x="346" y="204"/>
                  </a:lnTo>
                  <a:lnTo>
                    <a:pt x="120" y="204"/>
                  </a:lnTo>
                  <a:lnTo>
                    <a:pt x="120" y="103"/>
                  </a:lnTo>
                  <a:lnTo>
                    <a:pt x="386" y="103"/>
                  </a:lnTo>
                  <a:lnTo>
                    <a:pt x="386" y="0"/>
                  </a:lnTo>
                  <a:lnTo>
                    <a:pt x="0" y="0"/>
                  </a:lnTo>
                  <a:lnTo>
                    <a:pt x="0" y="515"/>
                  </a:lnTo>
                  <a:lnTo>
                    <a:pt x="396" y="515"/>
                  </a:lnTo>
                  <a:lnTo>
                    <a:pt x="396" y="411"/>
                  </a:lnTo>
                  <a:lnTo>
                    <a:pt x="120" y="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9" name="Freeform 14">
              <a:extLst>
                <a:ext uri="{FF2B5EF4-FFF2-40B4-BE49-F238E27FC236}">
                  <a16:creationId xmlns:a16="http://schemas.microsoft.com/office/drawing/2014/main" id="{8B348E1C-023B-4FD4-BF0C-2F1845070565}"/>
                </a:ext>
              </a:extLst>
            </p:cNvPr>
            <p:cNvSpPr>
              <a:spLocks/>
            </p:cNvSpPr>
            <p:nvPr userDrawn="1"/>
          </p:nvSpPr>
          <p:spPr bwMode="auto">
            <a:xfrm>
              <a:off x="7092950" y="4105275"/>
              <a:ext cx="627063" cy="817562"/>
            </a:xfrm>
            <a:custGeom>
              <a:avLst/>
              <a:gdLst>
                <a:gd name="T0" fmla="*/ 385 w 395"/>
                <a:gd name="T1" fmla="*/ 103 h 515"/>
                <a:gd name="T2" fmla="*/ 385 w 395"/>
                <a:gd name="T3" fmla="*/ 0 h 515"/>
                <a:gd name="T4" fmla="*/ 0 w 395"/>
                <a:gd name="T5" fmla="*/ 0 h 515"/>
                <a:gd name="T6" fmla="*/ 0 w 395"/>
                <a:gd name="T7" fmla="*/ 515 h 515"/>
                <a:gd name="T8" fmla="*/ 395 w 395"/>
                <a:gd name="T9" fmla="*/ 515 h 515"/>
                <a:gd name="T10" fmla="*/ 395 w 395"/>
                <a:gd name="T11" fmla="*/ 411 h 515"/>
                <a:gd name="T12" fmla="*/ 120 w 395"/>
                <a:gd name="T13" fmla="*/ 411 h 515"/>
                <a:gd name="T14" fmla="*/ 120 w 395"/>
                <a:gd name="T15" fmla="*/ 308 h 515"/>
                <a:gd name="T16" fmla="*/ 345 w 395"/>
                <a:gd name="T17" fmla="*/ 308 h 515"/>
                <a:gd name="T18" fmla="*/ 345 w 395"/>
                <a:gd name="T19" fmla="*/ 205 h 515"/>
                <a:gd name="T20" fmla="*/ 120 w 395"/>
                <a:gd name="T21" fmla="*/ 205 h 515"/>
                <a:gd name="T22" fmla="*/ 120 w 395"/>
                <a:gd name="T23" fmla="*/ 103 h 515"/>
                <a:gd name="T24" fmla="*/ 385 w 395"/>
                <a:gd name="T25" fmla="*/ 103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515">
                  <a:moveTo>
                    <a:pt x="385" y="103"/>
                  </a:moveTo>
                  <a:lnTo>
                    <a:pt x="385" y="0"/>
                  </a:lnTo>
                  <a:lnTo>
                    <a:pt x="0" y="0"/>
                  </a:lnTo>
                  <a:lnTo>
                    <a:pt x="0" y="515"/>
                  </a:lnTo>
                  <a:lnTo>
                    <a:pt x="395" y="515"/>
                  </a:lnTo>
                  <a:lnTo>
                    <a:pt x="395" y="411"/>
                  </a:lnTo>
                  <a:lnTo>
                    <a:pt x="120" y="411"/>
                  </a:lnTo>
                  <a:lnTo>
                    <a:pt x="120" y="308"/>
                  </a:lnTo>
                  <a:lnTo>
                    <a:pt x="345" y="308"/>
                  </a:lnTo>
                  <a:lnTo>
                    <a:pt x="345" y="205"/>
                  </a:lnTo>
                  <a:lnTo>
                    <a:pt x="120" y="205"/>
                  </a:lnTo>
                  <a:lnTo>
                    <a:pt x="120" y="103"/>
                  </a:lnTo>
                  <a:lnTo>
                    <a:pt x="385"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30" name="Freeform 15">
              <a:extLst>
                <a:ext uri="{FF2B5EF4-FFF2-40B4-BE49-F238E27FC236}">
                  <a16:creationId xmlns:a16="http://schemas.microsoft.com/office/drawing/2014/main" id="{2B22E999-7F42-416A-83B5-F2822EC95052}"/>
                </a:ext>
              </a:extLst>
            </p:cNvPr>
            <p:cNvSpPr>
              <a:spLocks noEditPoints="1"/>
            </p:cNvSpPr>
            <p:nvPr userDrawn="1"/>
          </p:nvSpPr>
          <p:spPr bwMode="auto">
            <a:xfrm>
              <a:off x="3300413" y="4092575"/>
              <a:ext cx="844550" cy="844550"/>
            </a:xfrm>
            <a:custGeom>
              <a:avLst/>
              <a:gdLst>
                <a:gd name="T0" fmla="*/ 878 w 1753"/>
                <a:gd name="T1" fmla="*/ 1379 h 1753"/>
                <a:gd name="T2" fmla="*/ 374 w 1753"/>
                <a:gd name="T3" fmla="*/ 875 h 1753"/>
                <a:gd name="T4" fmla="*/ 878 w 1753"/>
                <a:gd name="T5" fmla="*/ 370 h 1753"/>
                <a:gd name="T6" fmla="*/ 1383 w 1753"/>
                <a:gd name="T7" fmla="*/ 875 h 1753"/>
                <a:gd name="T8" fmla="*/ 878 w 1753"/>
                <a:gd name="T9" fmla="*/ 1379 h 1753"/>
                <a:gd name="T10" fmla="*/ 877 w 1753"/>
                <a:gd name="T11" fmla="*/ 0 h 1753"/>
                <a:gd name="T12" fmla="*/ 0 w 1753"/>
                <a:gd name="T13" fmla="*/ 877 h 1753"/>
                <a:gd name="T14" fmla="*/ 877 w 1753"/>
                <a:gd name="T15" fmla="*/ 1753 h 1753"/>
                <a:gd name="T16" fmla="*/ 1753 w 1753"/>
                <a:gd name="T17" fmla="*/ 877 h 1753"/>
                <a:gd name="T18" fmla="*/ 877 w 1753"/>
                <a:gd name="T19" fmla="*/ 0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3" h="1753">
                  <a:moveTo>
                    <a:pt x="878" y="1379"/>
                  </a:moveTo>
                  <a:cubicBezTo>
                    <a:pt x="600" y="1379"/>
                    <a:pt x="374" y="1153"/>
                    <a:pt x="374" y="875"/>
                  </a:cubicBezTo>
                  <a:cubicBezTo>
                    <a:pt x="374" y="596"/>
                    <a:pt x="600" y="370"/>
                    <a:pt x="878" y="370"/>
                  </a:cubicBezTo>
                  <a:cubicBezTo>
                    <a:pt x="1157" y="370"/>
                    <a:pt x="1383" y="596"/>
                    <a:pt x="1383" y="875"/>
                  </a:cubicBezTo>
                  <a:cubicBezTo>
                    <a:pt x="1383" y="1153"/>
                    <a:pt x="1157" y="1379"/>
                    <a:pt x="878" y="1379"/>
                  </a:cubicBezTo>
                  <a:moveTo>
                    <a:pt x="877" y="0"/>
                  </a:moveTo>
                  <a:cubicBezTo>
                    <a:pt x="393" y="0"/>
                    <a:pt x="0" y="393"/>
                    <a:pt x="0" y="877"/>
                  </a:cubicBezTo>
                  <a:cubicBezTo>
                    <a:pt x="0" y="1361"/>
                    <a:pt x="393" y="1753"/>
                    <a:pt x="877" y="1753"/>
                  </a:cubicBezTo>
                  <a:cubicBezTo>
                    <a:pt x="1360" y="1753"/>
                    <a:pt x="1753" y="1361"/>
                    <a:pt x="1753" y="877"/>
                  </a:cubicBezTo>
                  <a:cubicBezTo>
                    <a:pt x="1753" y="393"/>
                    <a:pt x="1360" y="0"/>
                    <a:pt x="87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grpSp>
      <p:sp>
        <p:nvSpPr>
          <p:cNvPr id="2" name="Title 1">
            <a:extLst>
              <a:ext uri="{FF2B5EF4-FFF2-40B4-BE49-F238E27FC236}">
                <a16:creationId xmlns:a16="http://schemas.microsoft.com/office/drawing/2014/main" id="{03EAF610-BA38-49AB-A4E2-58828DB01E0E}"/>
              </a:ext>
            </a:extLst>
          </p:cNvPr>
          <p:cNvSpPr>
            <a:spLocks noGrp="1"/>
          </p:cNvSpPr>
          <p:nvPr>
            <p:ph type="ctrTitle" hasCustomPrompt="1"/>
          </p:nvPr>
        </p:nvSpPr>
        <p:spPr>
          <a:xfrm>
            <a:off x="264709" y="3572346"/>
            <a:ext cx="6458703" cy="276999"/>
          </a:xfrm>
        </p:spPr>
        <p:txBody>
          <a:bodyPr vert="horz" anchor="b">
            <a:normAutofit/>
          </a:bodyPr>
          <a:lstStyle>
            <a:lvl1pPr algn="l">
              <a:defRPr sz="1800" b="0">
                <a:solidFill>
                  <a:schemeClr val="bg1"/>
                </a:solidFill>
                <a:latin typeface="Costa Text O" panose="020B0503040203020204" pitchFamily="34" charset="0"/>
              </a:defRPr>
            </a:lvl1pPr>
          </a:lstStyle>
          <a:p>
            <a:r>
              <a:rPr lang="en-GB"/>
              <a:t>tagline</a:t>
            </a:r>
          </a:p>
        </p:txBody>
      </p:sp>
      <p:sp>
        <p:nvSpPr>
          <p:cNvPr id="3" name="Subtitle 2">
            <a:extLst>
              <a:ext uri="{FF2B5EF4-FFF2-40B4-BE49-F238E27FC236}">
                <a16:creationId xmlns:a16="http://schemas.microsoft.com/office/drawing/2014/main" id="{2DDF897D-7C42-4CBB-8BD4-5809337387A3}"/>
              </a:ext>
            </a:extLst>
          </p:cNvPr>
          <p:cNvSpPr>
            <a:spLocks noGrp="1"/>
          </p:cNvSpPr>
          <p:nvPr>
            <p:ph type="subTitle" idx="1" hasCustomPrompt="1"/>
          </p:nvPr>
        </p:nvSpPr>
        <p:spPr>
          <a:xfrm>
            <a:off x="263525" y="3866005"/>
            <a:ext cx="6460030" cy="1655762"/>
          </a:xfrm>
        </p:spPr>
        <p:txBody>
          <a:bodyPr>
            <a:normAutofit/>
          </a:bodyPr>
          <a:lstStyle>
            <a:lvl1pPr marL="0" indent="0" algn="l">
              <a:lnSpc>
                <a:spcPct val="100000"/>
              </a:lnSpc>
              <a:spcBef>
                <a:spcPts val="0"/>
              </a:spcBef>
              <a:buNone/>
              <a:defRPr sz="6600" b="1" cap="all" baseline="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p>
        </p:txBody>
      </p:sp>
    </p:spTree>
    <p:extLst>
      <p:ext uri="{BB962C8B-B14F-4D97-AF65-F5344CB8AC3E}">
        <p14:creationId xmlns:p14="http://schemas.microsoft.com/office/powerpoint/2010/main" val="2091524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Headline Only - Swirl 3">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1BE7B88-E1A5-4632-85A4-FD1FED1485E9}"/>
              </a:ext>
            </a:extLst>
          </p:cNvPr>
          <p:cNvGraphicFramePr>
            <a:graphicFrameLocks noChangeAspect="1"/>
          </p:cNvGraphicFramePr>
          <p:nvPr userDrawn="1">
            <p:custDataLst>
              <p:tags r:id="rId1"/>
            </p:custDataLst>
            <p:extLst>
              <p:ext uri="{D42A27DB-BD31-4B8C-83A1-F6EECF244321}">
                <p14:modId xmlns:p14="http://schemas.microsoft.com/office/powerpoint/2010/main" val="5202889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Object 8" hidden="1">
                        <a:extLst>
                          <a:ext uri="{FF2B5EF4-FFF2-40B4-BE49-F238E27FC236}">
                            <a16:creationId xmlns:a16="http://schemas.microsoft.com/office/drawing/2014/main" id="{21BE7B88-E1A5-4632-85A4-FD1FED1485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Costa Wave Pattern Coral sRGB.png" descr="Costa Wave Pattern Coral sRGB.png">
            <a:extLst>
              <a:ext uri="{FF2B5EF4-FFF2-40B4-BE49-F238E27FC236}">
                <a16:creationId xmlns:a16="http://schemas.microsoft.com/office/drawing/2014/main" id="{1BBBFC97-E8F8-495F-9D19-3252E4A9E137}"/>
              </a:ext>
            </a:extLst>
          </p:cNvPr>
          <p:cNvPicPr>
            <a:picLocks noChangeAspect="1"/>
          </p:cNvPicPr>
          <p:nvPr userDrawn="1"/>
        </p:nvPicPr>
        <p:blipFill rotWithShape="1">
          <a:blip r:embed="rId5" cstate="email">
            <a:alphaModFix amt="20000"/>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a:ext>
            </a:extLst>
          </a:blip>
          <a:srcRect l="16191" r="49607"/>
          <a:stretch/>
        </p:blipFill>
        <p:spPr>
          <a:xfrm rot="16200000">
            <a:off x="10471801" y="996913"/>
            <a:ext cx="1300899" cy="2139502"/>
          </a:xfrm>
          <a:prstGeom prst="rect">
            <a:avLst/>
          </a:prstGeom>
          <a:ln w="12700">
            <a:miter lim="400000"/>
          </a:ln>
        </p:spPr>
      </p:pic>
      <p:sp>
        <p:nvSpPr>
          <p:cNvPr id="2" name="Title 1">
            <a:extLst>
              <a:ext uri="{FF2B5EF4-FFF2-40B4-BE49-F238E27FC236}">
                <a16:creationId xmlns:a16="http://schemas.microsoft.com/office/drawing/2014/main" id="{ADA7EC89-A399-4CCB-B529-6F51809A0467}"/>
              </a:ext>
            </a:extLst>
          </p:cNvPr>
          <p:cNvSpPr>
            <a:spLocks noGrp="1"/>
          </p:cNvSpPr>
          <p:nvPr>
            <p:ph type="title"/>
          </p:nvPr>
        </p:nvSpPr>
        <p:spPr/>
        <p:txBody>
          <a:bodyPr vert="horz"/>
          <a:lstStyle/>
          <a:p>
            <a:r>
              <a:rPr lang="en-US"/>
              <a:t>Click to edit Master title style</a:t>
            </a:r>
            <a:endParaRPr lang="en-GB"/>
          </a:p>
        </p:txBody>
      </p:sp>
    </p:spTree>
    <p:extLst>
      <p:ext uri="{BB962C8B-B14F-4D97-AF65-F5344CB8AC3E}">
        <p14:creationId xmlns:p14="http://schemas.microsoft.com/office/powerpoint/2010/main" val="1939097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Standard Text Slide">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1BE7B88-E1A5-4632-85A4-FD1FED1485E9}"/>
              </a:ext>
            </a:extLst>
          </p:cNvPr>
          <p:cNvGraphicFramePr>
            <a:graphicFrameLocks noChangeAspect="1"/>
          </p:cNvGraphicFramePr>
          <p:nvPr userDrawn="1">
            <p:custDataLst>
              <p:tags r:id="rId1"/>
            </p:custDataLst>
            <p:extLst>
              <p:ext uri="{D42A27DB-BD31-4B8C-83A1-F6EECF244321}">
                <p14:modId xmlns:p14="http://schemas.microsoft.com/office/powerpoint/2010/main" val="40968145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Object 8" hidden="1">
                        <a:extLst>
                          <a:ext uri="{FF2B5EF4-FFF2-40B4-BE49-F238E27FC236}">
                            <a16:creationId xmlns:a16="http://schemas.microsoft.com/office/drawing/2014/main" id="{21BE7B88-E1A5-4632-85A4-FD1FED1485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DA7EC89-A399-4CCB-B529-6F51809A0467}"/>
              </a:ext>
            </a:extLst>
          </p:cNvPr>
          <p:cNvSpPr>
            <a:spLocks noGrp="1"/>
          </p:cNvSpPr>
          <p:nvPr>
            <p:ph type="title"/>
          </p:nvPr>
        </p:nvSpPr>
        <p:spPr/>
        <p:txBody>
          <a:bodyPr vert="horz"/>
          <a:lstStyle/>
          <a:p>
            <a:r>
              <a:rPr lang="en-US"/>
              <a:t>Click to edit Master title style</a:t>
            </a:r>
            <a:endParaRPr lang="en-GB"/>
          </a:p>
        </p:txBody>
      </p:sp>
      <p:sp>
        <p:nvSpPr>
          <p:cNvPr id="3" name="Content Placeholder 2">
            <a:extLst>
              <a:ext uri="{FF2B5EF4-FFF2-40B4-BE49-F238E27FC236}">
                <a16:creationId xmlns:a16="http://schemas.microsoft.com/office/drawing/2014/main" id="{8FC6AD29-0D39-4B5D-B6EA-55AA453E40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27641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Standard Text Slide - Swirl Yellow Half Slide">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1BE7B88-E1A5-4632-85A4-FD1FED1485E9}"/>
              </a:ext>
            </a:extLst>
          </p:cNvPr>
          <p:cNvGraphicFramePr>
            <a:graphicFrameLocks noChangeAspect="1"/>
          </p:cNvGraphicFramePr>
          <p:nvPr userDrawn="1">
            <p:custDataLst>
              <p:tags r:id="rId1"/>
            </p:custDataLst>
            <p:extLst>
              <p:ext uri="{D42A27DB-BD31-4B8C-83A1-F6EECF244321}">
                <p14:modId xmlns:p14="http://schemas.microsoft.com/office/powerpoint/2010/main" val="22641210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Object 8" hidden="1">
                        <a:extLst>
                          <a:ext uri="{FF2B5EF4-FFF2-40B4-BE49-F238E27FC236}">
                            <a16:creationId xmlns:a16="http://schemas.microsoft.com/office/drawing/2014/main" id="{21BE7B88-E1A5-4632-85A4-FD1FED1485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Picture 5" descr="Background pattern&#10;&#10;Description automatically generated">
            <a:extLst>
              <a:ext uri="{FF2B5EF4-FFF2-40B4-BE49-F238E27FC236}">
                <a16:creationId xmlns:a16="http://schemas.microsoft.com/office/drawing/2014/main" id="{D4279BF2-56CA-4F51-BB82-C2397DEB463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811324" y="0"/>
            <a:ext cx="4505989" cy="6858000"/>
          </a:xfrm>
          <a:prstGeom prst="rect">
            <a:avLst/>
          </a:prstGeom>
        </p:spPr>
      </p:pic>
      <p:sp>
        <p:nvSpPr>
          <p:cNvPr id="2" name="Title 1">
            <a:extLst>
              <a:ext uri="{FF2B5EF4-FFF2-40B4-BE49-F238E27FC236}">
                <a16:creationId xmlns:a16="http://schemas.microsoft.com/office/drawing/2014/main" id="{ADA7EC89-A399-4CCB-B529-6F51809A0467}"/>
              </a:ext>
            </a:extLst>
          </p:cNvPr>
          <p:cNvSpPr>
            <a:spLocks noGrp="1"/>
          </p:cNvSpPr>
          <p:nvPr>
            <p:ph type="title"/>
          </p:nvPr>
        </p:nvSpPr>
        <p:spPr/>
        <p:txBody>
          <a:bodyPr vert="horz"/>
          <a:lstStyle/>
          <a:p>
            <a:r>
              <a:rPr lang="en-US"/>
              <a:t>Click to edit Master title style</a:t>
            </a:r>
            <a:endParaRPr lang="en-GB"/>
          </a:p>
        </p:txBody>
      </p:sp>
      <p:sp>
        <p:nvSpPr>
          <p:cNvPr id="3" name="Content Placeholder 2">
            <a:extLst>
              <a:ext uri="{FF2B5EF4-FFF2-40B4-BE49-F238E27FC236}">
                <a16:creationId xmlns:a16="http://schemas.microsoft.com/office/drawing/2014/main" id="{8FC6AD29-0D39-4B5D-B6EA-55AA453E40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5" name="Graphic 44">
            <a:extLst>
              <a:ext uri="{FF2B5EF4-FFF2-40B4-BE49-F238E27FC236}">
                <a16:creationId xmlns:a16="http://schemas.microsoft.com/office/drawing/2014/main" id="{A1674BB9-E798-4322-8400-0849FFE8F77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flipH="1" flipV="1">
            <a:off x="11718698" y="6297671"/>
            <a:ext cx="467177" cy="479425"/>
          </a:xfrm>
          <a:prstGeom prst="rect">
            <a:avLst/>
          </a:prstGeom>
        </p:spPr>
      </p:pic>
      <p:sp>
        <p:nvSpPr>
          <p:cNvPr id="46" name="Text Box 114">
            <a:extLst>
              <a:ext uri="{FF2B5EF4-FFF2-40B4-BE49-F238E27FC236}">
                <a16:creationId xmlns:a16="http://schemas.microsoft.com/office/drawing/2014/main" id="{4B2C4F2E-D76D-402F-ABC7-CA89051DD68F}"/>
              </a:ext>
            </a:extLst>
          </p:cNvPr>
          <p:cNvSpPr txBox="1">
            <a:spLocks noChangeArrowheads="1"/>
          </p:cNvSpPr>
          <p:nvPr userDrawn="1"/>
        </p:nvSpPr>
        <p:spPr bwMode="auto">
          <a:xfrm>
            <a:off x="11792930" y="6412977"/>
            <a:ext cx="310999" cy="169277"/>
          </a:xfrm>
          <a:prstGeom prst="rect">
            <a:avLst/>
          </a:prstGeom>
          <a:noFill/>
          <a:ln w="9525">
            <a:noFill/>
            <a:miter lim="800000"/>
            <a:headEnd/>
            <a:tailEnd/>
          </a:ln>
          <a:effectLst/>
        </p:spPr>
        <p:txBody>
          <a:bodyPr wrap="square" lIns="0" tIns="0" rIns="0" bIns="0">
            <a:spAutoFit/>
          </a:bodyPr>
          <a:lstStyle/>
          <a:p>
            <a:pPr algn="r">
              <a:spcBef>
                <a:spcPct val="0"/>
              </a:spcBef>
              <a:buFontTx/>
              <a:buNone/>
              <a:defRPr/>
            </a:pPr>
            <a:fld id="{5F73DCEA-7564-4B4F-89CD-24CC7B24A557}" type="slidenum">
              <a:rPr lang="en-US" sz="1100" b="0" smtClean="0">
                <a:solidFill>
                  <a:schemeClr val="accent1"/>
                </a:solidFill>
                <a:latin typeface="Costa Text O" panose="020B0503040203020204" pitchFamily="34" charset="0"/>
              </a:rPr>
              <a:pPr algn="r">
                <a:spcBef>
                  <a:spcPct val="0"/>
                </a:spcBef>
                <a:buFontTx/>
                <a:buNone/>
                <a:defRPr/>
              </a:pPr>
              <a:t>‹#›</a:t>
            </a:fld>
            <a:endParaRPr lang="en-US" sz="1100" b="0">
              <a:solidFill>
                <a:schemeClr val="accent1"/>
              </a:solidFill>
              <a:latin typeface="Costa Text O" panose="020B0503040203020204" pitchFamily="34" charset="0"/>
            </a:endParaRPr>
          </a:p>
        </p:txBody>
      </p:sp>
      <p:grpSp>
        <p:nvGrpSpPr>
          <p:cNvPr id="47" name="Group 46">
            <a:extLst>
              <a:ext uri="{FF2B5EF4-FFF2-40B4-BE49-F238E27FC236}">
                <a16:creationId xmlns:a16="http://schemas.microsoft.com/office/drawing/2014/main" id="{CC50C9AE-D64C-49F7-8FF2-77328AA61F2F}"/>
              </a:ext>
            </a:extLst>
          </p:cNvPr>
          <p:cNvGrpSpPr>
            <a:grpSpLocks noChangeAspect="1"/>
          </p:cNvGrpSpPr>
          <p:nvPr userDrawn="1"/>
        </p:nvGrpSpPr>
        <p:grpSpPr>
          <a:xfrm>
            <a:off x="263525" y="6380950"/>
            <a:ext cx="1004364" cy="382183"/>
            <a:chOff x="0" y="1109663"/>
            <a:chExt cx="10058400" cy="3827462"/>
          </a:xfrm>
          <a:solidFill>
            <a:schemeClr val="accent1"/>
          </a:solidFill>
        </p:grpSpPr>
        <p:sp>
          <p:nvSpPr>
            <p:cNvPr id="48" name="Freeform 5">
              <a:extLst>
                <a:ext uri="{FF2B5EF4-FFF2-40B4-BE49-F238E27FC236}">
                  <a16:creationId xmlns:a16="http://schemas.microsoft.com/office/drawing/2014/main" id="{EE0483EF-D43A-445B-9BF0-0FC4D4872848}"/>
                </a:ext>
              </a:extLst>
            </p:cNvPr>
            <p:cNvSpPr>
              <a:spLocks/>
            </p:cNvSpPr>
            <p:nvPr userDrawn="1"/>
          </p:nvSpPr>
          <p:spPr bwMode="auto">
            <a:xfrm>
              <a:off x="4735513" y="1149350"/>
              <a:ext cx="1131888" cy="2447925"/>
            </a:xfrm>
            <a:custGeom>
              <a:avLst/>
              <a:gdLst>
                <a:gd name="T0" fmla="*/ 777 w 2351"/>
                <a:gd name="T1" fmla="*/ 1 h 5079"/>
                <a:gd name="T2" fmla="*/ 2351 w 2351"/>
                <a:gd name="T3" fmla="*/ 0 h 5079"/>
                <a:gd name="T4" fmla="*/ 1495 w 2351"/>
                <a:gd name="T5" fmla="*/ 1358 h 5079"/>
                <a:gd name="T6" fmla="*/ 2351 w 2351"/>
                <a:gd name="T7" fmla="*/ 3558 h 5079"/>
                <a:gd name="T8" fmla="*/ 1432 w 2351"/>
                <a:gd name="T9" fmla="*/ 5079 h 5079"/>
                <a:gd name="T10" fmla="*/ 0 w 2351"/>
                <a:gd name="T11" fmla="*/ 4684 h 5079"/>
                <a:gd name="T12" fmla="*/ 802 w 2351"/>
                <a:gd name="T13" fmla="*/ 3450 h 5079"/>
                <a:gd name="T14" fmla="*/ 0 w 2351"/>
                <a:gd name="T15" fmla="*/ 1342 h 5079"/>
                <a:gd name="T16" fmla="*/ 777 w 2351"/>
                <a:gd name="T17" fmla="*/ 1 h 5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1" h="5079">
                  <a:moveTo>
                    <a:pt x="777" y="1"/>
                  </a:moveTo>
                  <a:cubicBezTo>
                    <a:pt x="2351" y="0"/>
                    <a:pt x="2351" y="0"/>
                    <a:pt x="2351" y="0"/>
                  </a:cubicBezTo>
                  <a:cubicBezTo>
                    <a:pt x="1813" y="251"/>
                    <a:pt x="1443" y="772"/>
                    <a:pt x="1495" y="1358"/>
                  </a:cubicBezTo>
                  <a:cubicBezTo>
                    <a:pt x="1570" y="2216"/>
                    <a:pt x="2351" y="2547"/>
                    <a:pt x="2351" y="3558"/>
                  </a:cubicBezTo>
                  <a:cubicBezTo>
                    <a:pt x="2351" y="4232"/>
                    <a:pt x="1914" y="4823"/>
                    <a:pt x="1432" y="5079"/>
                  </a:cubicBezTo>
                  <a:cubicBezTo>
                    <a:pt x="0" y="4684"/>
                    <a:pt x="0" y="4684"/>
                    <a:pt x="0" y="4684"/>
                  </a:cubicBezTo>
                  <a:cubicBezTo>
                    <a:pt x="495" y="4453"/>
                    <a:pt x="823" y="3973"/>
                    <a:pt x="802" y="3450"/>
                  </a:cubicBezTo>
                  <a:cubicBezTo>
                    <a:pt x="768" y="2636"/>
                    <a:pt x="0" y="2263"/>
                    <a:pt x="0" y="1342"/>
                  </a:cubicBezTo>
                  <a:cubicBezTo>
                    <a:pt x="0" y="717"/>
                    <a:pt x="347" y="217"/>
                    <a:pt x="777"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49" name="Freeform 6">
              <a:extLst>
                <a:ext uri="{FF2B5EF4-FFF2-40B4-BE49-F238E27FC236}">
                  <a16:creationId xmlns:a16="http://schemas.microsoft.com/office/drawing/2014/main" id="{FBF10C67-8304-4555-A563-393A9F9797C5}"/>
                </a:ext>
              </a:extLst>
            </p:cNvPr>
            <p:cNvSpPr>
              <a:spLocks/>
            </p:cNvSpPr>
            <p:nvPr userDrawn="1"/>
          </p:nvSpPr>
          <p:spPr bwMode="auto">
            <a:xfrm>
              <a:off x="6269038" y="1149350"/>
              <a:ext cx="1538288" cy="2046287"/>
            </a:xfrm>
            <a:custGeom>
              <a:avLst/>
              <a:gdLst>
                <a:gd name="T0" fmla="*/ 291 w 969"/>
                <a:gd name="T1" fmla="*/ 1289 h 1289"/>
                <a:gd name="T2" fmla="*/ 291 w 969"/>
                <a:gd name="T3" fmla="*/ 329 h 1289"/>
                <a:gd name="T4" fmla="*/ 0 w 969"/>
                <a:gd name="T5" fmla="*/ 329 h 1289"/>
                <a:gd name="T6" fmla="*/ 0 w 969"/>
                <a:gd name="T7" fmla="*/ 0 h 1289"/>
                <a:gd name="T8" fmla="*/ 969 w 969"/>
                <a:gd name="T9" fmla="*/ 0 h 1289"/>
                <a:gd name="T10" fmla="*/ 969 w 969"/>
                <a:gd name="T11" fmla="*/ 329 h 1289"/>
                <a:gd name="T12" fmla="*/ 675 w 969"/>
                <a:gd name="T13" fmla="*/ 329 h 1289"/>
                <a:gd name="T14" fmla="*/ 675 w 969"/>
                <a:gd name="T15" fmla="*/ 1289 h 1289"/>
                <a:gd name="T16" fmla="*/ 291 w 969"/>
                <a:gd name="T17" fmla="*/ 1289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9" h="1289">
                  <a:moveTo>
                    <a:pt x="291" y="1289"/>
                  </a:moveTo>
                  <a:lnTo>
                    <a:pt x="291" y="329"/>
                  </a:lnTo>
                  <a:lnTo>
                    <a:pt x="0" y="329"/>
                  </a:lnTo>
                  <a:lnTo>
                    <a:pt x="0" y="0"/>
                  </a:lnTo>
                  <a:lnTo>
                    <a:pt x="969" y="0"/>
                  </a:lnTo>
                  <a:lnTo>
                    <a:pt x="969" y="329"/>
                  </a:lnTo>
                  <a:lnTo>
                    <a:pt x="675" y="329"/>
                  </a:lnTo>
                  <a:lnTo>
                    <a:pt x="675" y="1289"/>
                  </a:lnTo>
                  <a:lnTo>
                    <a:pt x="291" y="1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50" name="Freeform 7">
              <a:extLst>
                <a:ext uri="{FF2B5EF4-FFF2-40B4-BE49-F238E27FC236}">
                  <a16:creationId xmlns:a16="http://schemas.microsoft.com/office/drawing/2014/main" id="{E408470C-6705-4A02-AA0C-3BE4A1CE1E0A}"/>
                </a:ext>
              </a:extLst>
            </p:cNvPr>
            <p:cNvSpPr>
              <a:spLocks/>
            </p:cNvSpPr>
            <p:nvPr userDrawn="1"/>
          </p:nvSpPr>
          <p:spPr bwMode="auto">
            <a:xfrm>
              <a:off x="0" y="1109663"/>
              <a:ext cx="1820863" cy="2133600"/>
            </a:xfrm>
            <a:custGeom>
              <a:avLst/>
              <a:gdLst>
                <a:gd name="T0" fmla="*/ 0 w 3778"/>
                <a:gd name="T1" fmla="*/ 2213 h 4427"/>
                <a:gd name="T2" fmla="*/ 2216 w 3778"/>
                <a:gd name="T3" fmla="*/ 4427 h 4427"/>
                <a:gd name="T4" fmla="*/ 3778 w 3778"/>
                <a:gd name="T5" fmla="*/ 3785 h 4427"/>
                <a:gd name="T6" fmla="*/ 2918 w 3778"/>
                <a:gd name="T7" fmla="*/ 2927 h 4427"/>
                <a:gd name="T8" fmla="*/ 2216 w 3778"/>
                <a:gd name="T9" fmla="*/ 3214 h 4427"/>
                <a:gd name="T10" fmla="*/ 1215 w 3778"/>
                <a:gd name="T11" fmla="*/ 2214 h 4427"/>
                <a:gd name="T12" fmla="*/ 2216 w 3778"/>
                <a:gd name="T13" fmla="*/ 1214 h 4427"/>
                <a:gd name="T14" fmla="*/ 2918 w 3778"/>
                <a:gd name="T15" fmla="*/ 1501 h 4427"/>
                <a:gd name="T16" fmla="*/ 3778 w 3778"/>
                <a:gd name="T17" fmla="*/ 642 h 4427"/>
                <a:gd name="T18" fmla="*/ 2216 w 3778"/>
                <a:gd name="T19" fmla="*/ 0 h 4427"/>
                <a:gd name="T20" fmla="*/ 0 w 3778"/>
                <a:gd name="T21" fmla="*/ 2213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8" h="4427">
                  <a:moveTo>
                    <a:pt x="0" y="2213"/>
                  </a:moveTo>
                  <a:cubicBezTo>
                    <a:pt x="0" y="3437"/>
                    <a:pt x="992" y="4427"/>
                    <a:pt x="2216" y="4427"/>
                  </a:cubicBezTo>
                  <a:cubicBezTo>
                    <a:pt x="2826" y="4427"/>
                    <a:pt x="3377" y="4182"/>
                    <a:pt x="3778" y="3785"/>
                  </a:cubicBezTo>
                  <a:cubicBezTo>
                    <a:pt x="2918" y="2927"/>
                    <a:pt x="2918" y="2927"/>
                    <a:pt x="2918" y="2927"/>
                  </a:cubicBezTo>
                  <a:cubicBezTo>
                    <a:pt x="2738" y="3104"/>
                    <a:pt x="2490" y="3214"/>
                    <a:pt x="2216" y="3214"/>
                  </a:cubicBezTo>
                  <a:cubicBezTo>
                    <a:pt x="1664" y="3214"/>
                    <a:pt x="1215" y="2766"/>
                    <a:pt x="1215" y="2214"/>
                  </a:cubicBezTo>
                  <a:cubicBezTo>
                    <a:pt x="1215" y="1662"/>
                    <a:pt x="1664" y="1214"/>
                    <a:pt x="2216" y="1214"/>
                  </a:cubicBezTo>
                  <a:cubicBezTo>
                    <a:pt x="2490" y="1214"/>
                    <a:pt x="2738" y="1323"/>
                    <a:pt x="2918" y="1501"/>
                  </a:cubicBezTo>
                  <a:cubicBezTo>
                    <a:pt x="3778" y="642"/>
                    <a:pt x="3778" y="642"/>
                    <a:pt x="3778" y="642"/>
                  </a:cubicBezTo>
                  <a:cubicBezTo>
                    <a:pt x="3377" y="245"/>
                    <a:pt x="2826" y="0"/>
                    <a:pt x="2216" y="0"/>
                  </a:cubicBezTo>
                  <a:cubicBezTo>
                    <a:pt x="992" y="0"/>
                    <a:pt x="0" y="990"/>
                    <a:pt x="0" y="22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51" name="Freeform 8">
              <a:extLst>
                <a:ext uri="{FF2B5EF4-FFF2-40B4-BE49-F238E27FC236}">
                  <a16:creationId xmlns:a16="http://schemas.microsoft.com/office/drawing/2014/main" id="{F4BFEF4E-A325-433F-837C-0D8D72D3818D}"/>
                </a:ext>
              </a:extLst>
            </p:cNvPr>
            <p:cNvSpPr>
              <a:spLocks noEditPoints="1"/>
            </p:cNvSpPr>
            <p:nvPr userDrawn="1"/>
          </p:nvSpPr>
          <p:spPr bwMode="auto">
            <a:xfrm>
              <a:off x="2124075" y="1109663"/>
              <a:ext cx="2135188" cy="2135187"/>
            </a:xfrm>
            <a:custGeom>
              <a:avLst/>
              <a:gdLst>
                <a:gd name="T0" fmla="*/ 2177 w 4432"/>
                <a:gd name="T1" fmla="*/ 3213 h 4430"/>
                <a:gd name="T2" fmla="*/ 1176 w 4432"/>
                <a:gd name="T3" fmla="*/ 2213 h 4430"/>
                <a:gd name="T4" fmla="*/ 2177 w 4432"/>
                <a:gd name="T5" fmla="*/ 1213 h 4430"/>
                <a:gd name="T6" fmla="*/ 3179 w 4432"/>
                <a:gd name="T7" fmla="*/ 2213 h 4430"/>
                <a:gd name="T8" fmla="*/ 2177 w 4432"/>
                <a:gd name="T9" fmla="*/ 3213 h 4430"/>
                <a:gd name="T10" fmla="*/ 2216 w 4432"/>
                <a:gd name="T11" fmla="*/ 0 h 4430"/>
                <a:gd name="T12" fmla="*/ 0 w 4432"/>
                <a:gd name="T13" fmla="*/ 2214 h 4430"/>
                <a:gd name="T14" fmla="*/ 2216 w 4432"/>
                <a:gd name="T15" fmla="*/ 4430 h 4430"/>
                <a:gd name="T16" fmla="*/ 4432 w 4432"/>
                <a:gd name="T17" fmla="*/ 2214 h 4430"/>
                <a:gd name="T18" fmla="*/ 2216 w 4432"/>
                <a:gd name="T19" fmla="*/ 0 h 4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2" h="4430">
                  <a:moveTo>
                    <a:pt x="2177" y="3213"/>
                  </a:moveTo>
                  <a:cubicBezTo>
                    <a:pt x="1626" y="3213"/>
                    <a:pt x="1176" y="2764"/>
                    <a:pt x="1176" y="2213"/>
                  </a:cubicBezTo>
                  <a:cubicBezTo>
                    <a:pt x="1176" y="1661"/>
                    <a:pt x="1626" y="1213"/>
                    <a:pt x="2177" y="1213"/>
                  </a:cubicBezTo>
                  <a:cubicBezTo>
                    <a:pt x="2731" y="1213"/>
                    <a:pt x="3179" y="1661"/>
                    <a:pt x="3179" y="2213"/>
                  </a:cubicBezTo>
                  <a:cubicBezTo>
                    <a:pt x="3179" y="2764"/>
                    <a:pt x="2731" y="3213"/>
                    <a:pt x="2177" y="3213"/>
                  </a:cubicBezTo>
                  <a:moveTo>
                    <a:pt x="2216" y="0"/>
                  </a:moveTo>
                  <a:cubicBezTo>
                    <a:pt x="991" y="0"/>
                    <a:pt x="0" y="990"/>
                    <a:pt x="0" y="2214"/>
                  </a:cubicBezTo>
                  <a:cubicBezTo>
                    <a:pt x="0" y="3438"/>
                    <a:pt x="991" y="4430"/>
                    <a:pt x="2216" y="4430"/>
                  </a:cubicBezTo>
                  <a:cubicBezTo>
                    <a:pt x="3441" y="4430"/>
                    <a:pt x="4432" y="3438"/>
                    <a:pt x="4432" y="2214"/>
                  </a:cubicBezTo>
                  <a:cubicBezTo>
                    <a:pt x="4432" y="990"/>
                    <a:pt x="3441" y="0"/>
                    <a:pt x="22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52" name="Freeform 9">
              <a:extLst>
                <a:ext uri="{FF2B5EF4-FFF2-40B4-BE49-F238E27FC236}">
                  <a16:creationId xmlns:a16="http://schemas.microsoft.com/office/drawing/2014/main" id="{A099A9FF-CBE3-4450-A2D1-213882380E52}"/>
                </a:ext>
              </a:extLst>
            </p:cNvPr>
            <p:cNvSpPr>
              <a:spLocks noEditPoints="1"/>
            </p:cNvSpPr>
            <p:nvPr userDrawn="1"/>
          </p:nvSpPr>
          <p:spPr bwMode="auto">
            <a:xfrm>
              <a:off x="8023225" y="1149350"/>
              <a:ext cx="2035175" cy="2046287"/>
            </a:xfrm>
            <a:custGeom>
              <a:avLst/>
              <a:gdLst>
                <a:gd name="T0" fmla="*/ 513 w 1282"/>
                <a:gd name="T1" fmla="*/ 784 h 1289"/>
                <a:gd name="T2" fmla="*/ 630 w 1282"/>
                <a:gd name="T3" fmla="*/ 290 h 1289"/>
                <a:gd name="T4" fmla="*/ 651 w 1282"/>
                <a:gd name="T5" fmla="*/ 290 h 1289"/>
                <a:gd name="T6" fmla="*/ 768 w 1282"/>
                <a:gd name="T7" fmla="*/ 784 h 1289"/>
                <a:gd name="T8" fmla="*/ 513 w 1282"/>
                <a:gd name="T9" fmla="*/ 784 h 1289"/>
                <a:gd name="T10" fmla="*/ 874 w 1282"/>
                <a:gd name="T11" fmla="*/ 0 h 1289"/>
                <a:gd name="T12" fmla="*/ 408 w 1282"/>
                <a:gd name="T13" fmla="*/ 0 h 1289"/>
                <a:gd name="T14" fmla="*/ 0 w 1282"/>
                <a:gd name="T15" fmla="*/ 1289 h 1289"/>
                <a:gd name="T16" fmla="*/ 393 w 1282"/>
                <a:gd name="T17" fmla="*/ 1289 h 1289"/>
                <a:gd name="T18" fmla="*/ 446 w 1282"/>
                <a:gd name="T19" fmla="*/ 1067 h 1289"/>
                <a:gd name="T20" fmla="*/ 835 w 1282"/>
                <a:gd name="T21" fmla="*/ 1067 h 1289"/>
                <a:gd name="T22" fmla="*/ 888 w 1282"/>
                <a:gd name="T23" fmla="*/ 1289 h 1289"/>
                <a:gd name="T24" fmla="*/ 1282 w 1282"/>
                <a:gd name="T25" fmla="*/ 1289 h 1289"/>
                <a:gd name="T26" fmla="*/ 874 w 1282"/>
                <a:gd name="T27" fmla="*/ 0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2" h="1289">
                  <a:moveTo>
                    <a:pt x="513" y="784"/>
                  </a:moveTo>
                  <a:lnTo>
                    <a:pt x="630" y="290"/>
                  </a:lnTo>
                  <a:lnTo>
                    <a:pt x="651" y="290"/>
                  </a:lnTo>
                  <a:lnTo>
                    <a:pt x="768" y="784"/>
                  </a:lnTo>
                  <a:lnTo>
                    <a:pt x="513" y="784"/>
                  </a:lnTo>
                  <a:close/>
                  <a:moveTo>
                    <a:pt x="874" y="0"/>
                  </a:moveTo>
                  <a:lnTo>
                    <a:pt x="408" y="0"/>
                  </a:lnTo>
                  <a:lnTo>
                    <a:pt x="0" y="1289"/>
                  </a:lnTo>
                  <a:lnTo>
                    <a:pt x="393" y="1289"/>
                  </a:lnTo>
                  <a:lnTo>
                    <a:pt x="446" y="1067"/>
                  </a:lnTo>
                  <a:lnTo>
                    <a:pt x="835" y="1067"/>
                  </a:lnTo>
                  <a:lnTo>
                    <a:pt x="888" y="1289"/>
                  </a:lnTo>
                  <a:lnTo>
                    <a:pt x="1282" y="1289"/>
                  </a:lnTo>
                  <a:lnTo>
                    <a:pt x="8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53" name="Freeform 10">
              <a:extLst>
                <a:ext uri="{FF2B5EF4-FFF2-40B4-BE49-F238E27FC236}">
                  <a16:creationId xmlns:a16="http://schemas.microsoft.com/office/drawing/2014/main" id="{7911BEEB-BC56-4132-AB7C-47CE805E4B53}"/>
                </a:ext>
              </a:extLst>
            </p:cNvPr>
            <p:cNvSpPr>
              <a:spLocks/>
            </p:cNvSpPr>
            <p:nvPr userDrawn="1"/>
          </p:nvSpPr>
          <p:spPr bwMode="auto">
            <a:xfrm>
              <a:off x="4410075" y="4105275"/>
              <a:ext cx="622300" cy="817562"/>
            </a:xfrm>
            <a:custGeom>
              <a:avLst/>
              <a:gdLst>
                <a:gd name="T0" fmla="*/ 0 w 392"/>
                <a:gd name="T1" fmla="*/ 0 h 515"/>
                <a:gd name="T2" fmla="*/ 392 w 392"/>
                <a:gd name="T3" fmla="*/ 0 h 515"/>
                <a:gd name="T4" fmla="*/ 392 w 392"/>
                <a:gd name="T5" fmla="*/ 103 h 515"/>
                <a:gd name="T6" fmla="*/ 120 w 392"/>
                <a:gd name="T7" fmla="*/ 103 h 515"/>
                <a:gd name="T8" fmla="*/ 120 w 392"/>
                <a:gd name="T9" fmla="*/ 204 h 515"/>
                <a:gd name="T10" fmla="*/ 346 w 392"/>
                <a:gd name="T11" fmla="*/ 204 h 515"/>
                <a:gd name="T12" fmla="*/ 346 w 392"/>
                <a:gd name="T13" fmla="*/ 308 h 515"/>
                <a:gd name="T14" fmla="*/ 120 w 392"/>
                <a:gd name="T15" fmla="*/ 308 h 515"/>
                <a:gd name="T16" fmla="*/ 120 w 392"/>
                <a:gd name="T17" fmla="*/ 515 h 515"/>
                <a:gd name="T18" fmla="*/ 0 w 392"/>
                <a:gd name="T19" fmla="*/ 515 h 515"/>
                <a:gd name="T20" fmla="*/ 0 w 392"/>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2" h="515">
                  <a:moveTo>
                    <a:pt x="0" y="0"/>
                  </a:moveTo>
                  <a:lnTo>
                    <a:pt x="392" y="0"/>
                  </a:lnTo>
                  <a:lnTo>
                    <a:pt x="392" y="103"/>
                  </a:lnTo>
                  <a:lnTo>
                    <a:pt x="120" y="103"/>
                  </a:lnTo>
                  <a:lnTo>
                    <a:pt x="120" y="204"/>
                  </a:lnTo>
                  <a:lnTo>
                    <a:pt x="346" y="204"/>
                  </a:lnTo>
                  <a:lnTo>
                    <a:pt x="346" y="308"/>
                  </a:lnTo>
                  <a:lnTo>
                    <a:pt x="120" y="308"/>
                  </a:lnTo>
                  <a:lnTo>
                    <a:pt x="120" y="515"/>
                  </a:lnTo>
                  <a:lnTo>
                    <a:pt x="0" y="5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54" name="Freeform 11">
              <a:extLst>
                <a:ext uri="{FF2B5EF4-FFF2-40B4-BE49-F238E27FC236}">
                  <a16:creationId xmlns:a16="http://schemas.microsoft.com/office/drawing/2014/main" id="{C5169DC4-2156-466A-9307-5587200F0342}"/>
                </a:ext>
              </a:extLst>
            </p:cNvPr>
            <p:cNvSpPr>
              <a:spLocks/>
            </p:cNvSpPr>
            <p:nvPr userDrawn="1"/>
          </p:nvSpPr>
          <p:spPr bwMode="auto">
            <a:xfrm>
              <a:off x="5292725" y="4105275"/>
              <a:ext cx="623888" cy="817562"/>
            </a:xfrm>
            <a:custGeom>
              <a:avLst/>
              <a:gdLst>
                <a:gd name="T0" fmla="*/ 0 w 393"/>
                <a:gd name="T1" fmla="*/ 0 h 515"/>
                <a:gd name="T2" fmla="*/ 393 w 393"/>
                <a:gd name="T3" fmla="*/ 0 h 515"/>
                <a:gd name="T4" fmla="*/ 393 w 393"/>
                <a:gd name="T5" fmla="*/ 103 h 515"/>
                <a:gd name="T6" fmla="*/ 121 w 393"/>
                <a:gd name="T7" fmla="*/ 103 h 515"/>
                <a:gd name="T8" fmla="*/ 121 w 393"/>
                <a:gd name="T9" fmla="*/ 204 h 515"/>
                <a:gd name="T10" fmla="*/ 346 w 393"/>
                <a:gd name="T11" fmla="*/ 204 h 515"/>
                <a:gd name="T12" fmla="*/ 346 w 393"/>
                <a:gd name="T13" fmla="*/ 308 h 515"/>
                <a:gd name="T14" fmla="*/ 121 w 393"/>
                <a:gd name="T15" fmla="*/ 308 h 515"/>
                <a:gd name="T16" fmla="*/ 121 w 393"/>
                <a:gd name="T17" fmla="*/ 515 h 515"/>
                <a:gd name="T18" fmla="*/ 0 w 393"/>
                <a:gd name="T19" fmla="*/ 515 h 515"/>
                <a:gd name="T20" fmla="*/ 0 w 393"/>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3" h="515">
                  <a:moveTo>
                    <a:pt x="0" y="0"/>
                  </a:moveTo>
                  <a:lnTo>
                    <a:pt x="393" y="0"/>
                  </a:lnTo>
                  <a:lnTo>
                    <a:pt x="393" y="103"/>
                  </a:lnTo>
                  <a:lnTo>
                    <a:pt x="121" y="103"/>
                  </a:lnTo>
                  <a:lnTo>
                    <a:pt x="121" y="204"/>
                  </a:lnTo>
                  <a:lnTo>
                    <a:pt x="346" y="204"/>
                  </a:lnTo>
                  <a:lnTo>
                    <a:pt x="346" y="308"/>
                  </a:lnTo>
                  <a:lnTo>
                    <a:pt x="121" y="308"/>
                  </a:lnTo>
                  <a:lnTo>
                    <a:pt x="121" y="515"/>
                  </a:lnTo>
                  <a:lnTo>
                    <a:pt x="0" y="5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55" name="Freeform 12">
              <a:extLst>
                <a:ext uri="{FF2B5EF4-FFF2-40B4-BE49-F238E27FC236}">
                  <a16:creationId xmlns:a16="http://schemas.microsoft.com/office/drawing/2014/main" id="{98BD40F6-8B5F-4141-8F44-945B01AB4F0E}"/>
                </a:ext>
              </a:extLst>
            </p:cNvPr>
            <p:cNvSpPr>
              <a:spLocks/>
            </p:cNvSpPr>
            <p:nvPr userDrawn="1"/>
          </p:nvSpPr>
          <p:spPr bwMode="auto">
            <a:xfrm>
              <a:off x="2357438" y="4092575"/>
              <a:ext cx="754063" cy="844550"/>
            </a:xfrm>
            <a:custGeom>
              <a:avLst/>
              <a:gdLst>
                <a:gd name="T0" fmla="*/ 1304 w 1567"/>
                <a:gd name="T1" fmla="*/ 1148 h 1752"/>
                <a:gd name="T2" fmla="*/ 877 w 1567"/>
                <a:gd name="T3" fmla="*/ 1382 h 1752"/>
                <a:gd name="T4" fmla="*/ 370 w 1567"/>
                <a:gd name="T5" fmla="*/ 876 h 1752"/>
                <a:gd name="T6" fmla="*/ 877 w 1567"/>
                <a:gd name="T7" fmla="*/ 369 h 1752"/>
                <a:gd name="T8" fmla="*/ 1266 w 1567"/>
                <a:gd name="T9" fmla="*/ 552 h 1752"/>
                <a:gd name="T10" fmla="*/ 1528 w 1567"/>
                <a:gd name="T11" fmla="*/ 290 h 1752"/>
                <a:gd name="T12" fmla="*/ 877 w 1567"/>
                <a:gd name="T13" fmla="*/ 0 h 1752"/>
                <a:gd name="T14" fmla="*/ 0 w 1567"/>
                <a:gd name="T15" fmla="*/ 876 h 1752"/>
                <a:gd name="T16" fmla="*/ 877 w 1567"/>
                <a:gd name="T17" fmla="*/ 1752 h 1752"/>
                <a:gd name="T18" fmla="*/ 1567 w 1567"/>
                <a:gd name="T19" fmla="*/ 1411 h 1752"/>
                <a:gd name="T20" fmla="*/ 1304 w 1567"/>
                <a:gd name="T21" fmla="*/ 114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7" h="1752">
                  <a:moveTo>
                    <a:pt x="1304" y="1148"/>
                  </a:moveTo>
                  <a:cubicBezTo>
                    <a:pt x="1214" y="1289"/>
                    <a:pt x="1056" y="1382"/>
                    <a:pt x="877" y="1382"/>
                  </a:cubicBezTo>
                  <a:cubicBezTo>
                    <a:pt x="597" y="1382"/>
                    <a:pt x="370" y="1155"/>
                    <a:pt x="370" y="876"/>
                  </a:cubicBezTo>
                  <a:cubicBezTo>
                    <a:pt x="370" y="596"/>
                    <a:pt x="597" y="369"/>
                    <a:pt x="877" y="369"/>
                  </a:cubicBezTo>
                  <a:cubicBezTo>
                    <a:pt x="1033" y="369"/>
                    <a:pt x="1173" y="440"/>
                    <a:pt x="1266" y="552"/>
                  </a:cubicBezTo>
                  <a:cubicBezTo>
                    <a:pt x="1528" y="290"/>
                    <a:pt x="1528" y="290"/>
                    <a:pt x="1528" y="290"/>
                  </a:cubicBezTo>
                  <a:cubicBezTo>
                    <a:pt x="1368" y="112"/>
                    <a:pt x="1135" y="0"/>
                    <a:pt x="877" y="0"/>
                  </a:cubicBezTo>
                  <a:cubicBezTo>
                    <a:pt x="393" y="0"/>
                    <a:pt x="0" y="392"/>
                    <a:pt x="0" y="876"/>
                  </a:cubicBezTo>
                  <a:cubicBezTo>
                    <a:pt x="0" y="1360"/>
                    <a:pt x="393" y="1752"/>
                    <a:pt x="877" y="1752"/>
                  </a:cubicBezTo>
                  <a:cubicBezTo>
                    <a:pt x="1157" y="1752"/>
                    <a:pt x="1406" y="1616"/>
                    <a:pt x="1567" y="1411"/>
                  </a:cubicBezTo>
                  <a:lnTo>
                    <a:pt x="1304" y="1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56" name="Freeform 13">
              <a:extLst>
                <a:ext uri="{FF2B5EF4-FFF2-40B4-BE49-F238E27FC236}">
                  <a16:creationId xmlns:a16="http://schemas.microsoft.com/office/drawing/2014/main" id="{949AC04B-8636-4192-A3F2-3B98F7D2D1CA}"/>
                </a:ext>
              </a:extLst>
            </p:cNvPr>
            <p:cNvSpPr>
              <a:spLocks/>
            </p:cNvSpPr>
            <p:nvPr userDrawn="1"/>
          </p:nvSpPr>
          <p:spPr bwMode="auto">
            <a:xfrm>
              <a:off x="6178550" y="4105275"/>
              <a:ext cx="628650" cy="817562"/>
            </a:xfrm>
            <a:custGeom>
              <a:avLst/>
              <a:gdLst>
                <a:gd name="T0" fmla="*/ 120 w 396"/>
                <a:gd name="T1" fmla="*/ 411 h 515"/>
                <a:gd name="T2" fmla="*/ 120 w 396"/>
                <a:gd name="T3" fmla="*/ 308 h 515"/>
                <a:gd name="T4" fmla="*/ 346 w 396"/>
                <a:gd name="T5" fmla="*/ 308 h 515"/>
                <a:gd name="T6" fmla="*/ 346 w 396"/>
                <a:gd name="T7" fmla="*/ 204 h 515"/>
                <a:gd name="T8" fmla="*/ 120 w 396"/>
                <a:gd name="T9" fmla="*/ 204 h 515"/>
                <a:gd name="T10" fmla="*/ 120 w 396"/>
                <a:gd name="T11" fmla="*/ 103 h 515"/>
                <a:gd name="T12" fmla="*/ 386 w 396"/>
                <a:gd name="T13" fmla="*/ 103 h 515"/>
                <a:gd name="T14" fmla="*/ 386 w 396"/>
                <a:gd name="T15" fmla="*/ 0 h 515"/>
                <a:gd name="T16" fmla="*/ 0 w 396"/>
                <a:gd name="T17" fmla="*/ 0 h 515"/>
                <a:gd name="T18" fmla="*/ 0 w 396"/>
                <a:gd name="T19" fmla="*/ 515 h 515"/>
                <a:gd name="T20" fmla="*/ 396 w 396"/>
                <a:gd name="T21" fmla="*/ 515 h 515"/>
                <a:gd name="T22" fmla="*/ 396 w 396"/>
                <a:gd name="T23" fmla="*/ 411 h 515"/>
                <a:gd name="T24" fmla="*/ 120 w 396"/>
                <a:gd name="T25" fmla="*/ 41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515">
                  <a:moveTo>
                    <a:pt x="120" y="411"/>
                  </a:moveTo>
                  <a:lnTo>
                    <a:pt x="120" y="308"/>
                  </a:lnTo>
                  <a:lnTo>
                    <a:pt x="346" y="308"/>
                  </a:lnTo>
                  <a:lnTo>
                    <a:pt x="346" y="204"/>
                  </a:lnTo>
                  <a:lnTo>
                    <a:pt x="120" y="204"/>
                  </a:lnTo>
                  <a:lnTo>
                    <a:pt x="120" y="103"/>
                  </a:lnTo>
                  <a:lnTo>
                    <a:pt x="386" y="103"/>
                  </a:lnTo>
                  <a:lnTo>
                    <a:pt x="386" y="0"/>
                  </a:lnTo>
                  <a:lnTo>
                    <a:pt x="0" y="0"/>
                  </a:lnTo>
                  <a:lnTo>
                    <a:pt x="0" y="515"/>
                  </a:lnTo>
                  <a:lnTo>
                    <a:pt x="396" y="515"/>
                  </a:lnTo>
                  <a:lnTo>
                    <a:pt x="396" y="411"/>
                  </a:lnTo>
                  <a:lnTo>
                    <a:pt x="120" y="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57" name="Freeform 14">
              <a:extLst>
                <a:ext uri="{FF2B5EF4-FFF2-40B4-BE49-F238E27FC236}">
                  <a16:creationId xmlns:a16="http://schemas.microsoft.com/office/drawing/2014/main" id="{137CFF14-433E-4853-ADC7-D77E941B86D3}"/>
                </a:ext>
              </a:extLst>
            </p:cNvPr>
            <p:cNvSpPr>
              <a:spLocks/>
            </p:cNvSpPr>
            <p:nvPr userDrawn="1"/>
          </p:nvSpPr>
          <p:spPr bwMode="auto">
            <a:xfrm>
              <a:off x="7092950" y="4105275"/>
              <a:ext cx="627063" cy="817562"/>
            </a:xfrm>
            <a:custGeom>
              <a:avLst/>
              <a:gdLst>
                <a:gd name="T0" fmla="*/ 385 w 395"/>
                <a:gd name="T1" fmla="*/ 103 h 515"/>
                <a:gd name="T2" fmla="*/ 385 w 395"/>
                <a:gd name="T3" fmla="*/ 0 h 515"/>
                <a:gd name="T4" fmla="*/ 0 w 395"/>
                <a:gd name="T5" fmla="*/ 0 h 515"/>
                <a:gd name="T6" fmla="*/ 0 w 395"/>
                <a:gd name="T7" fmla="*/ 515 h 515"/>
                <a:gd name="T8" fmla="*/ 395 w 395"/>
                <a:gd name="T9" fmla="*/ 515 h 515"/>
                <a:gd name="T10" fmla="*/ 395 w 395"/>
                <a:gd name="T11" fmla="*/ 411 h 515"/>
                <a:gd name="T12" fmla="*/ 120 w 395"/>
                <a:gd name="T13" fmla="*/ 411 h 515"/>
                <a:gd name="T14" fmla="*/ 120 w 395"/>
                <a:gd name="T15" fmla="*/ 308 h 515"/>
                <a:gd name="T16" fmla="*/ 345 w 395"/>
                <a:gd name="T17" fmla="*/ 308 h 515"/>
                <a:gd name="T18" fmla="*/ 345 w 395"/>
                <a:gd name="T19" fmla="*/ 205 h 515"/>
                <a:gd name="T20" fmla="*/ 120 w 395"/>
                <a:gd name="T21" fmla="*/ 205 h 515"/>
                <a:gd name="T22" fmla="*/ 120 w 395"/>
                <a:gd name="T23" fmla="*/ 103 h 515"/>
                <a:gd name="T24" fmla="*/ 385 w 395"/>
                <a:gd name="T25" fmla="*/ 103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515">
                  <a:moveTo>
                    <a:pt x="385" y="103"/>
                  </a:moveTo>
                  <a:lnTo>
                    <a:pt x="385" y="0"/>
                  </a:lnTo>
                  <a:lnTo>
                    <a:pt x="0" y="0"/>
                  </a:lnTo>
                  <a:lnTo>
                    <a:pt x="0" y="515"/>
                  </a:lnTo>
                  <a:lnTo>
                    <a:pt x="395" y="515"/>
                  </a:lnTo>
                  <a:lnTo>
                    <a:pt x="395" y="411"/>
                  </a:lnTo>
                  <a:lnTo>
                    <a:pt x="120" y="411"/>
                  </a:lnTo>
                  <a:lnTo>
                    <a:pt x="120" y="308"/>
                  </a:lnTo>
                  <a:lnTo>
                    <a:pt x="345" y="308"/>
                  </a:lnTo>
                  <a:lnTo>
                    <a:pt x="345" y="205"/>
                  </a:lnTo>
                  <a:lnTo>
                    <a:pt x="120" y="205"/>
                  </a:lnTo>
                  <a:lnTo>
                    <a:pt x="120" y="103"/>
                  </a:lnTo>
                  <a:lnTo>
                    <a:pt x="385"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58" name="Freeform 15">
              <a:extLst>
                <a:ext uri="{FF2B5EF4-FFF2-40B4-BE49-F238E27FC236}">
                  <a16:creationId xmlns:a16="http://schemas.microsoft.com/office/drawing/2014/main" id="{7E401862-5FD0-4806-BE5E-C42D055D0AE9}"/>
                </a:ext>
              </a:extLst>
            </p:cNvPr>
            <p:cNvSpPr>
              <a:spLocks noEditPoints="1"/>
            </p:cNvSpPr>
            <p:nvPr userDrawn="1"/>
          </p:nvSpPr>
          <p:spPr bwMode="auto">
            <a:xfrm>
              <a:off x="3300413" y="4092575"/>
              <a:ext cx="844550" cy="844550"/>
            </a:xfrm>
            <a:custGeom>
              <a:avLst/>
              <a:gdLst>
                <a:gd name="T0" fmla="*/ 878 w 1753"/>
                <a:gd name="T1" fmla="*/ 1379 h 1753"/>
                <a:gd name="T2" fmla="*/ 374 w 1753"/>
                <a:gd name="T3" fmla="*/ 875 h 1753"/>
                <a:gd name="T4" fmla="*/ 878 w 1753"/>
                <a:gd name="T5" fmla="*/ 370 h 1753"/>
                <a:gd name="T6" fmla="*/ 1383 w 1753"/>
                <a:gd name="T7" fmla="*/ 875 h 1753"/>
                <a:gd name="T8" fmla="*/ 878 w 1753"/>
                <a:gd name="T9" fmla="*/ 1379 h 1753"/>
                <a:gd name="T10" fmla="*/ 877 w 1753"/>
                <a:gd name="T11" fmla="*/ 0 h 1753"/>
                <a:gd name="T12" fmla="*/ 0 w 1753"/>
                <a:gd name="T13" fmla="*/ 877 h 1753"/>
                <a:gd name="T14" fmla="*/ 877 w 1753"/>
                <a:gd name="T15" fmla="*/ 1753 h 1753"/>
                <a:gd name="T16" fmla="*/ 1753 w 1753"/>
                <a:gd name="T17" fmla="*/ 877 h 1753"/>
                <a:gd name="T18" fmla="*/ 877 w 1753"/>
                <a:gd name="T19" fmla="*/ 0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3" h="1753">
                  <a:moveTo>
                    <a:pt x="878" y="1379"/>
                  </a:moveTo>
                  <a:cubicBezTo>
                    <a:pt x="600" y="1379"/>
                    <a:pt x="374" y="1153"/>
                    <a:pt x="374" y="875"/>
                  </a:cubicBezTo>
                  <a:cubicBezTo>
                    <a:pt x="374" y="596"/>
                    <a:pt x="600" y="370"/>
                    <a:pt x="878" y="370"/>
                  </a:cubicBezTo>
                  <a:cubicBezTo>
                    <a:pt x="1157" y="370"/>
                    <a:pt x="1383" y="596"/>
                    <a:pt x="1383" y="875"/>
                  </a:cubicBezTo>
                  <a:cubicBezTo>
                    <a:pt x="1383" y="1153"/>
                    <a:pt x="1157" y="1379"/>
                    <a:pt x="878" y="1379"/>
                  </a:cubicBezTo>
                  <a:moveTo>
                    <a:pt x="877" y="0"/>
                  </a:moveTo>
                  <a:cubicBezTo>
                    <a:pt x="393" y="0"/>
                    <a:pt x="0" y="393"/>
                    <a:pt x="0" y="877"/>
                  </a:cubicBezTo>
                  <a:cubicBezTo>
                    <a:pt x="0" y="1361"/>
                    <a:pt x="393" y="1753"/>
                    <a:pt x="877" y="1753"/>
                  </a:cubicBezTo>
                  <a:cubicBezTo>
                    <a:pt x="1360" y="1753"/>
                    <a:pt x="1753" y="1361"/>
                    <a:pt x="1753" y="877"/>
                  </a:cubicBezTo>
                  <a:cubicBezTo>
                    <a:pt x="1753" y="393"/>
                    <a:pt x="1360" y="0"/>
                    <a:pt x="87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grpSp>
      <p:sp>
        <p:nvSpPr>
          <p:cNvPr id="59" name="TextBox 58">
            <a:extLst>
              <a:ext uri="{FF2B5EF4-FFF2-40B4-BE49-F238E27FC236}">
                <a16:creationId xmlns:a16="http://schemas.microsoft.com/office/drawing/2014/main" id="{2323EBFB-45C7-46C7-9677-6CD4205F1953}"/>
              </a:ext>
            </a:extLst>
          </p:cNvPr>
          <p:cNvSpPr txBox="1"/>
          <p:nvPr userDrawn="1"/>
        </p:nvSpPr>
        <p:spPr>
          <a:xfrm>
            <a:off x="5091137" y="6572019"/>
            <a:ext cx="2033787" cy="92333"/>
          </a:xfrm>
          <a:prstGeom prst="rect">
            <a:avLst/>
          </a:prstGeom>
          <a:noFill/>
        </p:spPr>
        <p:txBody>
          <a:bodyPr wrap="square" lIns="0" tIns="0" rIns="0" bIns="0">
            <a:spAutoFit/>
          </a:bodyPr>
          <a:lstStyle/>
          <a:p>
            <a:pPr algn="ctr"/>
            <a:r>
              <a:rPr lang="en-GB" sz="600">
                <a:solidFill>
                  <a:schemeClr val="accent1"/>
                </a:solidFill>
                <a:effectLst/>
                <a:latin typeface="Costa Text O" panose="020B0503040203020204" pitchFamily="34" charset="0"/>
                <a:ea typeface="Calibri" panose="020F0502020204030204" pitchFamily="34" charset="0"/>
              </a:rPr>
              <a:t>CONFIDENTIAL – FOR INTERNAL USAGE ONLY</a:t>
            </a:r>
            <a:endParaRPr lang="en-GB" sz="600">
              <a:solidFill>
                <a:schemeClr val="accent1"/>
              </a:solidFill>
              <a:latin typeface="Costa Text O" panose="020B0503040203020204" pitchFamily="34" charset="0"/>
            </a:endParaRPr>
          </a:p>
        </p:txBody>
      </p:sp>
    </p:spTree>
    <p:extLst>
      <p:ext uri="{BB962C8B-B14F-4D97-AF65-F5344CB8AC3E}">
        <p14:creationId xmlns:p14="http://schemas.microsoft.com/office/powerpoint/2010/main" val="3028585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Standard Text Slide - Swirl 2">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1BE7B88-E1A5-4632-85A4-FD1FED1485E9}"/>
              </a:ext>
            </a:extLst>
          </p:cNvPr>
          <p:cNvGraphicFramePr>
            <a:graphicFrameLocks noChangeAspect="1"/>
          </p:cNvGraphicFramePr>
          <p:nvPr userDrawn="1">
            <p:custDataLst>
              <p:tags r:id="rId1"/>
            </p:custDataLst>
            <p:extLst>
              <p:ext uri="{D42A27DB-BD31-4B8C-83A1-F6EECF244321}">
                <p14:modId xmlns:p14="http://schemas.microsoft.com/office/powerpoint/2010/main" val="32130841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Object 8" hidden="1">
                        <a:extLst>
                          <a:ext uri="{FF2B5EF4-FFF2-40B4-BE49-F238E27FC236}">
                            <a16:creationId xmlns:a16="http://schemas.microsoft.com/office/drawing/2014/main" id="{21BE7B88-E1A5-4632-85A4-FD1FED1485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Costa Wave Pattern Coral sRGB.png" descr="Costa Wave Pattern Coral sRGB.png">
            <a:extLst>
              <a:ext uri="{FF2B5EF4-FFF2-40B4-BE49-F238E27FC236}">
                <a16:creationId xmlns:a16="http://schemas.microsoft.com/office/drawing/2014/main" id="{6AE7AA67-AEAA-4F64-B278-4C38C4A2DD10}"/>
              </a:ext>
            </a:extLst>
          </p:cNvPr>
          <p:cNvPicPr>
            <a:picLocks noChangeAspect="1"/>
          </p:cNvPicPr>
          <p:nvPr userDrawn="1"/>
        </p:nvPicPr>
        <p:blipFill rotWithShape="1">
          <a:blip r:embed="rId5" cstate="email">
            <a:alphaModFix amt="20000"/>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a:ext>
            </a:extLst>
          </a:blip>
          <a:srcRect l="16191" r="49607"/>
          <a:stretch/>
        </p:blipFill>
        <p:spPr>
          <a:xfrm rot="16200000">
            <a:off x="10471800" y="4588525"/>
            <a:ext cx="1300899" cy="2139502"/>
          </a:xfrm>
          <a:prstGeom prst="rect">
            <a:avLst/>
          </a:prstGeom>
          <a:ln w="12700">
            <a:miter lim="400000"/>
          </a:ln>
        </p:spPr>
      </p:pic>
      <p:sp>
        <p:nvSpPr>
          <p:cNvPr id="2" name="Title 1">
            <a:extLst>
              <a:ext uri="{FF2B5EF4-FFF2-40B4-BE49-F238E27FC236}">
                <a16:creationId xmlns:a16="http://schemas.microsoft.com/office/drawing/2014/main" id="{ADA7EC89-A399-4CCB-B529-6F51809A0467}"/>
              </a:ext>
            </a:extLst>
          </p:cNvPr>
          <p:cNvSpPr>
            <a:spLocks noGrp="1"/>
          </p:cNvSpPr>
          <p:nvPr>
            <p:ph type="title"/>
          </p:nvPr>
        </p:nvSpPr>
        <p:spPr/>
        <p:txBody>
          <a:bodyPr vert="horz"/>
          <a:lstStyle/>
          <a:p>
            <a:r>
              <a:rPr lang="en-US"/>
              <a:t>Click to edit Master title style</a:t>
            </a:r>
            <a:endParaRPr lang="en-GB"/>
          </a:p>
        </p:txBody>
      </p:sp>
      <p:sp>
        <p:nvSpPr>
          <p:cNvPr id="3" name="Content Placeholder 2">
            <a:extLst>
              <a:ext uri="{FF2B5EF4-FFF2-40B4-BE49-F238E27FC236}">
                <a16:creationId xmlns:a16="http://schemas.microsoft.com/office/drawing/2014/main" id="{8FC6AD29-0D39-4B5D-B6EA-55AA453E40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97136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tandard Text Slide - Swirl 3">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1BE7B88-E1A5-4632-85A4-FD1FED1485E9}"/>
              </a:ext>
            </a:extLst>
          </p:cNvPr>
          <p:cNvGraphicFramePr>
            <a:graphicFrameLocks noChangeAspect="1"/>
          </p:cNvGraphicFramePr>
          <p:nvPr userDrawn="1">
            <p:custDataLst>
              <p:tags r:id="rId1"/>
            </p:custDataLst>
            <p:extLst>
              <p:ext uri="{D42A27DB-BD31-4B8C-83A1-F6EECF244321}">
                <p14:modId xmlns:p14="http://schemas.microsoft.com/office/powerpoint/2010/main" val="25320055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Object 8" hidden="1">
                        <a:extLst>
                          <a:ext uri="{FF2B5EF4-FFF2-40B4-BE49-F238E27FC236}">
                            <a16:creationId xmlns:a16="http://schemas.microsoft.com/office/drawing/2014/main" id="{21BE7B88-E1A5-4632-85A4-FD1FED1485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Costa Wave Pattern Coral sRGB.png" descr="Costa Wave Pattern Coral sRGB.png">
            <a:extLst>
              <a:ext uri="{FF2B5EF4-FFF2-40B4-BE49-F238E27FC236}">
                <a16:creationId xmlns:a16="http://schemas.microsoft.com/office/drawing/2014/main" id="{6AE7AA67-AEAA-4F64-B278-4C38C4A2DD10}"/>
              </a:ext>
            </a:extLst>
          </p:cNvPr>
          <p:cNvPicPr>
            <a:picLocks noChangeAspect="1"/>
          </p:cNvPicPr>
          <p:nvPr userDrawn="1"/>
        </p:nvPicPr>
        <p:blipFill rotWithShape="1">
          <a:blip r:embed="rId5" cstate="email">
            <a:alphaModFix amt="20000"/>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a:ext>
            </a:extLst>
          </a:blip>
          <a:srcRect l="16191" r="49607"/>
          <a:stretch/>
        </p:blipFill>
        <p:spPr>
          <a:xfrm rot="16200000">
            <a:off x="10471801" y="996913"/>
            <a:ext cx="1300899" cy="2139502"/>
          </a:xfrm>
          <a:prstGeom prst="rect">
            <a:avLst/>
          </a:prstGeom>
          <a:ln w="12700">
            <a:miter lim="400000"/>
          </a:ln>
        </p:spPr>
      </p:pic>
      <p:sp>
        <p:nvSpPr>
          <p:cNvPr id="2" name="Title 1">
            <a:extLst>
              <a:ext uri="{FF2B5EF4-FFF2-40B4-BE49-F238E27FC236}">
                <a16:creationId xmlns:a16="http://schemas.microsoft.com/office/drawing/2014/main" id="{ADA7EC89-A399-4CCB-B529-6F51809A0467}"/>
              </a:ext>
            </a:extLst>
          </p:cNvPr>
          <p:cNvSpPr>
            <a:spLocks noGrp="1"/>
          </p:cNvSpPr>
          <p:nvPr>
            <p:ph type="title"/>
          </p:nvPr>
        </p:nvSpPr>
        <p:spPr/>
        <p:txBody>
          <a:bodyPr vert="horz"/>
          <a:lstStyle/>
          <a:p>
            <a:r>
              <a:rPr lang="en-US"/>
              <a:t>Click to edit Master title style</a:t>
            </a:r>
            <a:endParaRPr lang="en-GB"/>
          </a:p>
        </p:txBody>
      </p:sp>
      <p:sp>
        <p:nvSpPr>
          <p:cNvPr id="3" name="Content Placeholder 2">
            <a:extLst>
              <a:ext uri="{FF2B5EF4-FFF2-40B4-BE49-F238E27FC236}">
                <a16:creationId xmlns:a16="http://schemas.microsoft.com/office/drawing/2014/main" id="{8FC6AD29-0D39-4B5D-B6EA-55AA453E40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46288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Text Slide with Subtitl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8C74BAE-A3BE-4F30-BDF2-8FD1D703070E}"/>
              </a:ext>
            </a:extLst>
          </p:cNvPr>
          <p:cNvGraphicFramePr>
            <a:graphicFrameLocks noChangeAspect="1"/>
          </p:cNvGraphicFramePr>
          <p:nvPr userDrawn="1">
            <p:custDataLst>
              <p:tags r:id="rId1"/>
            </p:custDataLst>
            <p:extLst>
              <p:ext uri="{D42A27DB-BD31-4B8C-83A1-F6EECF244321}">
                <p14:modId xmlns:p14="http://schemas.microsoft.com/office/powerpoint/2010/main" val="701197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68C74BAE-A3BE-4F30-BDF2-8FD1D703070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E4C0B1E-12A8-4992-91A3-0FB8F15DCB28}"/>
              </a:ext>
            </a:extLst>
          </p:cNvPr>
          <p:cNvSpPr>
            <a:spLocks noGrp="1"/>
          </p:cNvSpPr>
          <p:nvPr>
            <p:ph type="title"/>
          </p:nvPr>
        </p:nvSpPr>
        <p:spPr/>
        <p:txBody>
          <a:bodyPr vert="horz"/>
          <a:lstStyle/>
          <a:p>
            <a:r>
              <a:rPr lang="en-US"/>
              <a:t>Click to edit Master title style</a:t>
            </a:r>
            <a:endParaRPr lang="en-GB"/>
          </a:p>
        </p:txBody>
      </p:sp>
      <p:sp>
        <p:nvSpPr>
          <p:cNvPr id="3" name="Text Placeholder 2">
            <a:extLst>
              <a:ext uri="{FF2B5EF4-FFF2-40B4-BE49-F238E27FC236}">
                <a16:creationId xmlns:a16="http://schemas.microsoft.com/office/drawing/2014/main" id="{E2EC1AEA-9644-4A68-B9D6-92EB2A4ED59A}"/>
              </a:ext>
            </a:extLst>
          </p:cNvPr>
          <p:cNvSpPr>
            <a:spLocks noGrp="1"/>
          </p:cNvSpPr>
          <p:nvPr>
            <p:ph type="body" idx="1"/>
          </p:nvPr>
        </p:nvSpPr>
        <p:spPr>
          <a:xfrm>
            <a:off x="263524" y="1109663"/>
            <a:ext cx="11664951" cy="276999"/>
          </a:xfrm>
        </p:spPr>
        <p:txBody>
          <a:bodyPr wrap="square" anchor="t" anchorCtr="0">
            <a:spAutoFit/>
          </a:bodyPr>
          <a:lstStyle>
            <a:lvl1pPr marL="0" indent="0">
              <a:buNone/>
              <a:defRPr sz="1800" b="0" cap="all" baseline="0">
                <a:solidFill>
                  <a:schemeClr val="accent4"/>
                </a:solidFill>
                <a:latin typeface="Costa Text O" panose="020B05030402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3930D2B-1A08-4121-8AEF-3DB21FF71F57}"/>
              </a:ext>
            </a:extLst>
          </p:cNvPr>
          <p:cNvSpPr>
            <a:spLocks noGrp="1"/>
          </p:cNvSpPr>
          <p:nvPr>
            <p:ph type="body" sz="quarter" idx="10"/>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75813989"/>
      </p:ext>
    </p:extLst>
  </p:cSld>
  <p:clrMapOvr>
    <a:masterClrMapping/>
  </p:clrMapOvr>
  <p:extLst>
    <p:ext uri="{DCECCB84-F9BA-43D5-87BE-67443E8EF086}">
      <p15:sldGuideLst xmlns:p15="http://schemas.microsoft.com/office/powerpoint/2012/main">
        <p15:guide id="1" orient="horz" pos="87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tandard Text Slide with Subtitle - Swirl Red Half Slid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8C74BAE-A3BE-4F30-BDF2-8FD1D703070E}"/>
              </a:ext>
            </a:extLst>
          </p:cNvPr>
          <p:cNvGraphicFramePr>
            <a:graphicFrameLocks noChangeAspect="1"/>
          </p:cNvGraphicFramePr>
          <p:nvPr userDrawn="1">
            <p:custDataLst>
              <p:tags r:id="rId1"/>
            </p:custDataLst>
            <p:extLst>
              <p:ext uri="{D42A27DB-BD31-4B8C-83A1-F6EECF244321}">
                <p14:modId xmlns:p14="http://schemas.microsoft.com/office/powerpoint/2010/main" val="36140108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68C74BAE-A3BE-4F30-BDF2-8FD1D703070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8" name="Costa Wave Pattern Coral sRGB.png" descr="Costa Wave Pattern Coral sRGB.png">
            <a:extLst>
              <a:ext uri="{FF2B5EF4-FFF2-40B4-BE49-F238E27FC236}">
                <a16:creationId xmlns:a16="http://schemas.microsoft.com/office/drawing/2014/main" id="{610D9280-04B4-47F0-AAE5-8249BECBFD99}"/>
              </a:ext>
            </a:extLst>
          </p:cNvPr>
          <p:cNvPicPr>
            <a:picLocks noChangeAspect="1"/>
          </p:cNvPicPr>
          <p:nvPr userDrawn="1"/>
        </p:nvPicPr>
        <p:blipFill rotWithShape="1">
          <a:blip r:embed="rId5" cstate="email">
            <a:alphaModFix amt="20000"/>
            <a:extLst>
              <a:ext uri="{BEBA8EAE-BF5A-486C-A8C5-ECC9F3942E4B}">
                <a14:imgProps xmlns:a14="http://schemas.microsoft.com/office/drawing/2010/main">
                  <a14:imgLayer r:embed="rId6">
                    <a14:imgEffect>
                      <a14:saturation sat="80000"/>
                    </a14:imgEffect>
                  </a14:imgLayer>
                </a14:imgProps>
              </a:ext>
              <a:ext uri="{28A0092B-C50C-407E-A947-70E740481C1C}">
                <a14:useLocalDpi xmlns:a14="http://schemas.microsoft.com/office/drawing/2010/main"/>
              </a:ext>
            </a:extLst>
          </a:blip>
          <a:srcRect l="16191" r="49607"/>
          <a:stretch/>
        </p:blipFill>
        <p:spPr>
          <a:xfrm>
            <a:off x="8022075" y="0"/>
            <a:ext cx="4169925" cy="6858000"/>
          </a:xfrm>
          <a:prstGeom prst="rect">
            <a:avLst/>
          </a:prstGeom>
          <a:ln w="12700">
            <a:miter lim="400000"/>
          </a:ln>
        </p:spPr>
      </p:pic>
      <p:sp>
        <p:nvSpPr>
          <p:cNvPr id="2" name="Title 1">
            <a:extLst>
              <a:ext uri="{FF2B5EF4-FFF2-40B4-BE49-F238E27FC236}">
                <a16:creationId xmlns:a16="http://schemas.microsoft.com/office/drawing/2014/main" id="{9E4C0B1E-12A8-4992-91A3-0FB8F15DCB28}"/>
              </a:ext>
            </a:extLst>
          </p:cNvPr>
          <p:cNvSpPr>
            <a:spLocks noGrp="1"/>
          </p:cNvSpPr>
          <p:nvPr>
            <p:ph type="title"/>
          </p:nvPr>
        </p:nvSpPr>
        <p:spPr/>
        <p:txBody>
          <a:bodyPr vert="horz"/>
          <a:lstStyle/>
          <a:p>
            <a:r>
              <a:rPr lang="en-US"/>
              <a:t>Click to edit Master title style</a:t>
            </a:r>
            <a:endParaRPr lang="en-GB"/>
          </a:p>
        </p:txBody>
      </p:sp>
      <p:sp>
        <p:nvSpPr>
          <p:cNvPr id="3" name="Text Placeholder 2">
            <a:extLst>
              <a:ext uri="{FF2B5EF4-FFF2-40B4-BE49-F238E27FC236}">
                <a16:creationId xmlns:a16="http://schemas.microsoft.com/office/drawing/2014/main" id="{E2EC1AEA-9644-4A68-B9D6-92EB2A4ED59A}"/>
              </a:ext>
            </a:extLst>
          </p:cNvPr>
          <p:cNvSpPr>
            <a:spLocks noGrp="1"/>
          </p:cNvSpPr>
          <p:nvPr>
            <p:ph type="body" idx="1"/>
          </p:nvPr>
        </p:nvSpPr>
        <p:spPr>
          <a:xfrm>
            <a:off x="263524" y="1109663"/>
            <a:ext cx="11664951" cy="276999"/>
          </a:xfrm>
        </p:spPr>
        <p:txBody>
          <a:bodyPr wrap="square" anchor="t" anchorCtr="0">
            <a:spAutoFit/>
          </a:bodyPr>
          <a:lstStyle>
            <a:lvl1pPr marL="0" indent="0">
              <a:buNone/>
              <a:defRPr sz="1800" b="0" cap="all" baseline="0">
                <a:solidFill>
                  <a:schemeClr val="accent4"/>
                </a:solidFill>
                <a:latin typeface="Costa Text O" panose="020B05030402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3930D2B-1A08-4121-8AEF-3DB21FF71F57}"/>
              </a:ext>
            </a:extLst>
          </p:cNvPr>
          <p:cNvSpPr>
            <a:spLocks noGrp="1"/>
          </p:cNvSpPr>
          <p:nvPr>
            <p:ph type="body" sz="quarter" idx="10"/>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6" name="Graphic 45">
            <a:extLst>
              <a:ext uri="{FF2B5EF4-FFF2-40B4-BE49-F238E27FC236}">
                <a16:creationId xmlns:a16="http://schemas.microsoft.com/office/drawing/2014/main" id="{53DA3DF6-F50E-4A0A-8286-ECEBA98260C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6200000" flipH="1" flipV="1">
            <a:off x="11718698" y="6297671"/>
            <a:ext cx="467177" cy="479425"/>
          </a:xfrm>
          <a:prstGeom prst="rect">
            <a:avLst/>
          </a:prstGeom>
        </p:spPr>
      </p:pic>
      <p:sp>
        <p:nvSpPr>
          <p:cNvPr id="47" name="Text Box 114">
            <a:extLst>
              <a:ext uri="{FF2B5EF4-FFF2-40B4-BE49-F238E27FC236}">
                <a16:creationId xmlns:a16="http://schemas.microsoft.com/office/drawing/2014/main" id="{75A4444B-1FAF-4231-8860-F6D9DF5EFAE9}"/>
              </a:ext>
            </a:extLst>
          </p:cNvPr>
          <p:cNvSpPr txBox="1">
            <a:spLocks noChangeArrowheads="1"/>
          </p:cNvSpPr>
          <p:nvPr userDrawn="1"/>
        </p:nvSpPr>
        <p:spPr bwMode="auto">
          <a:xfrm>
            <a:off x="11792930" y="6412977"/>
            <a:ext cx="310999" cy="169277"/>
          </a:xfrm>
          <a:prstGeom prst="rect">
            <a:avLst/>
          </a:prstGeom>
          <a:noFill/>
          <a:ln w="9525">
            <a:noFill/>
            <a:miter lim="800000"/>
            <a:headEnd/>
            <a:tailEnd/>
          </a:ln>
          <a:effectLst/>
        </p:spPr>
        <p:txBody>
          <a:bodyPr wrap="square" lIns="0" tIns="0" rIns="0" bIns="0">
            <a:spAutoFit/>
          </a:bodyPr>
          <a:lstStyle/>
          <a:p>
            <a:pPr algn="r">
              <a:spcBef>
                <a:spcPct val="0"/>
              </a:spcBef>
              <a:buFontTx/>
              <a:buNone/>
              <a:defRPr/>
            </a:pPr>
            <a:fld id="{5F73DCEA-7564-4B4F-89CD-24CC7B24A557}" type="slidenum">
              <a:rPr lang="en-US" sz="1100" b="0" smtClean="0">
                <a:solidFill>
                  <a:schemeClr val="accent1"/>
                </a:solidFill>
                <a:latin typeface="Costa Text O" panose="020B0503040203020204" pitchFamily="34" charset="0"/>
              </a:rPr>
              <a:pPr algn="r">
                <a:spcBef>
                  <a:spcPct val="0"/>
                </a:spcBef>
                <a:buFontTx/>
                <a:buNone/>
                <a:defRPr/>
              </a:pPr>
              <a:t>‹#›</a:t>
            </a:fld>
            <a:endParaRPr lang="en-US" sz="1100" b="0">
              <a:solidFill>
                <a:schemeClr val="accent1"/>
              </a:solidFill>
              <a:latin typeface="Costa Text O" panose="020B0503040203020204" pitchFamily="34" charset="0"/>
            </a:endParaRPr>
          </a:p>
        </p:txBody>
      </p:sp>
      <p:grpSp>
        <p:nvGrpSpPr>
          <p:cNvPr id="48" name="Group 47">
            <a:extLst>
              <a:ext uri="{FF2B5EF4-FFF2-40B4-BE49-F238E27FC236}">
                <a16:creationId xmlns:a16="http://schemas.microsoft.com/office/drawing/2014/main" id="{58868F7E-685D-4AA8-90AD-E763B083F2A6}"/>
              </a:ext>
            </a:extLst>
          </p:cNvPr>
          <p:cNvGrpSpPr>
            <a:grpSpLocks noChangeAspect="1"/>
          </p:cNvGrpSpPr>
          <p:nvPr userDrawn="1"/>
        </p:nvGrpSpPr>
        <p:grpSpPr>
          <a:xfrm>
            <a:off x="263525" y="6380950"/>
            <a:ext cx="1004364" cy="382183"/>
            <a:chOff x="0" y="1109663"/>
            <a:chExt cx="10058400" cy="3827462"/>
          </a:xfrm>
          <a:solidFill>
            <a:schemeClr val="accent1"/>
          </a:solidFill>
        </p:grpSpPr>
        <p:sp>
          <p:nvSpPr>
            <p:cNvPr id="49" name="Freeform 5">
              <a:extLst>
                <a:ext uri="{FF2B5EF4-FFF2-40B4-BE49-F238E27FC236}">
                  <a16:creationId xmlns:a16="http://schemas.microsoft.com/office/drawing/2014/main" id="{C39266EE-1A3D-4AFF-8999-8CE1F67985AE}"/>
                </a:ext>
              </a:extLst>
            </p:cNvPr>
            <p:cNvSpPr>
              <a:spLocks/>
            </p:cNvSpPr>
            <p:nvPr userDrawn="1"/>
          </p:nvSpPr>
          <p:spPr bwMode="auto">
            <a:xfrm>
              <a:off x="4735513" y="1149350"/>
              <a:ext cx="1131888" cy="2447925"/>
            </a:xfrm>
            <a:custGeom>
              <a:avLst/>
              <a:gdLst>
                <a:gd name="T0" fmla="*/ 777 w 2351"/>
                <a:gd name="T1" fmla="*/ 1 h 5079"/>
                <a:gd name="T2" fmla="*/ 2351 w 2351"/>
                <a:gd name="T3" fmla="*/ 0 h 5079"/>
                <a:gd name="T4" fmla="*/ 1495 w 2351"/>
                <a:gd name="T5" fmla="*/ 1358 h 5079"/>
                <a:gd name="T6" fmla="*/ 2351 w 2351"/>
                <a:gd name="T7" fmla="*/ 3558 h 5079"/>
                <a:gd name="T8" fmla="*/ 1432 w 2351"/>
                <a:gd name="T9" fmla="*/ 5079 h 5079"/>
                <a:gd name="T10" fmla="*/ 0 w 2351"/>
                <a:gd name="T11" fmla="*/ 4684 h 5079"/>
                <a:gd name="T12" fmla="*/ 802 w 2351"/>
                <a:gd name="T13" fmla="*/ 3450 h 5079"/>
                <a:gd name="T14" fmla="*/ 0 w 2351"/>
                <a:gd name="T15" fmla="*/ 1342 h 5079"/>
                <a:gd name="T16" fmla="*/ 777 w 2351"/>
                <a:gd name="T17" fmla="*/ 1 h 5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1" h="5079">
                  <a:moveTo>
                    <a:pt x="777" y="1"/>
                  </a:moveTo>
                  <a:cubicBezTo>
                    <a:pt x="2351" y="0"/>
                    <a:pt x="2351" y="0"/>
                    <a:pt x="2351" y="0"/>
                  </a:cubicBezTo>
                  <a:cubicBezTo>
                    <a:pt x="1813" y="251"/>
                    <a:pt x="1443" y="772"/>
                    <a:pt x="1495" y="1358"/>
                  </a:cubicBezTo>
                  <a:cubicBezTo>
                    <a:pt x="1570" y="2216"/>
                    <a:pt x="2351" y="2547"/>
                    <a:pt x="2351" y="3558"/>
                  </a:cubicBezTo>
                  <a:cubicBezTo>
                    <a:pt x="2351" y="4232"/>
                    <a:pt x="1914" y="4823"/>
                    <a:pt x="1432" y="5079"/>
                  </a:cubicBezTo>
                  <a:cubicBezTo>
                    <a:pt x="0" y="4684"/>
                    <a:pt x="0" y="4684"/>
                    <a:pt x="0" y="4684"/>
                  </a:cubicBezTo>
                  <a:cubicBezTo>
                    <a:pt x="495" y="4453"/>
                    <a:pt x="823" y="3973"/>
                    <a:pt x="802" y="3450"/>
                  </a:cubicBezTo>
                  <a:cubicBezTo>
                    <a:pt x="768" y="2636"/>
                    <a:pt x="0" y="2263"/>
                    <a:pt x="0" y="1342"/>
                  </a:cubicBezTo>
                  <a:cubicBezTo>
                    <a:pt x="0" y="717"/>
                    <a:pt x="347" y="217"/>
                    <a:pt x="777"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50" name="Freeform 6">
              <a:extLst>
                <a:ext uri="{FF2B5EF4-FFF2-40B4-BE49-F238E27FC236}">
                  <a16:creationId xmlns:a16="http://schemas.microsoft.com/office/drawing/2014/main" id="{A7050D62-234B-4BB7-9B90-407F3878D1D9}"/>
                </a:ext>
              </a:extLst>
            </p:cNvPr>
            <p:cNvSpPr>
              <a:spLocks/>
            </p:cNvSpPr>
            <p:nvPr userDrawn="1"/>
          </p:nvSpPr>
          <p:spPr bwMode="auto">
            <a:xfrm>
              <a:off x="6269038" y="1149350"/>
              <a:ext cx="1538288" cy="2046287"/>
            </a:xfrm>
            <a:custGeom>
              <a:avLst/>
              <a:gdLst>
                <a:gd name="T0" fmla="*/ 291 w 969"/>
                <a:gd name="T1" fmla="*/ 1289 h 1289"/>
                <a:gd name="T2" fmla="*/ 291 w 969"/>
                <a:gd name="T3" fmla="*/ 329 h 1289"/>
                <a:gd name="T4" fmla="*/ 0 w 969"/>
                <a:gd name="T5" fmla="*/ 329 h 1289"/>
                <a:gd name="T6" fmla="*/ 0 w 969"/>
                <a:gd name="T7" fmla="*/ 0 h 1289"/>
                <a:gd name="T8" fmla="*/ 969 w 969"/>
                <a:gd name="T9" fmla="*/ 0 h 1289"/>
                <a:gd name="T10" fmla="*/ 969 w 969"/>
                <a:gd name="T11" fmla="*/ 329 h 1289"/>
                <a:gd name="T12" fmla="*/ 675 w 969"/>
                <a:gd name="T13" fmla="*/ 329 h 1289"/>
                <a:gd name="T14" fmla="*/ 675 w 969"/>
                <a:gd name="T15" fmla="*/ 1289 h 1289"/>
                <a:gd name="T16" fmla="*/ 291 w 969"/>
                <a:gd name="T17" fmla="*/ 1289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9" h="1289">
                  <a:moveTo>
                    <a:pt x="291" y="1289"/>
                  </a:moveTo>
                  <a:lnTo>
                    <a:pt x="291" y="329"/>
                  </a:lnTo>
                  <a:lnTo>
                    <a:pt x="0" y="329"/>
                  </a:lnTo>
                  <a:lnTo>
                    <a:pt x="0" y="0"/>
                  </a:lnTo>
                  <a:lnTo>
                    <a:pt x="969" y="0"/>
                  </a:lnTo>
                  <a:lnTo>
                    <a:pt x="969" y="329"/>
                  </a:lnTo>
                  <a:lnTo>
                    <a:pt x="675" y="329"/>
                  </a:lnTo>
                  <a:lnTo>
                    <a:pt x="675" y="1289"/>
                  </a:lnTo>
                  <a:lnTo>
                    <a:pt x="291" y="1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51" name="Freeform 7">
              <a:extLst>
                <a:ext uri="{FF2B5EF4-FFF2-40B4-BE49-F238E27FC236}">
                  <a16:creationId xmlns:a16="http://schemas.microsoft.com/office/drawing/2014/main" id="{59445C62-13FD-4431-9A96-3126C248E6BB}"/>
                </a:ext>
              </a:extLst>
            </p:cNvPr>
            <p:cNvSpPr>
              <a:spLocks/>
            </p:cNvSpPr>
            <p:nvPr userDrawn="1"/>
          </p:nvSpPr>
          <p:spPr bwMode="auto">
            <a:xfrm>
              <a:off x="0" y="1109663"/>
              <a:ext cx="1820863" cy="2133600"/>
            </a:xfrm>
            <a:custGeom>
              <a:avLst/>
              <a:gdLst>
                <a:gd name="T0" fmla="*/ 0 w 3778"/>
                <a:gd name="T1" fmla="*/ 2213 h 4427"/>
                <a:gd name="T2" fmla="*/ 2216 w 3778"/>
                <a:gd name="T3" fmla="*/ 4427 h 4427"/>
                <a:gd name="T4" fmla="*/ 3778 w 3778"/>
                <a:gd name="T5" fmla="*/ 3785 h 4427"/>
                <a:gd name="T6" fmla="*/ 2918 w 3778"/>
                <a:gd name="T7" fmla="*/ 2927 h 4427"/>
                <a:gd name="T8" fmla="*/ 2216 w 3778"/>
                <a:gd name="T9" fmla="*/ 3214 h 4427"/>
                <a:gd name="T10" fmla="*/ 1215 w 3778"/>
                <a:gd name="T11" fmla="*/ 2214 h 4427"/>
                <a:gd name="T12" fmla="*/ 2216 w 3778"/>
                <a:gd name="T13" fmla="*/ 1214 h 4427"/>
                <a:gd name="T14" fmla="*/ 2918 w 3778"/>
                <a:gd name="T15" fmla="*/ 1501 h 4427"/>
                <a:gd name="T16" fmla="*/ 3778 w 3778"/>
                <a:gd name="T17" fmla="*/ 642 h 4427"/>
                <a:gd name="T18" fmla="*/ 2216 w 3778"/>
                <a:gd name="T19" fmla="*/ 0 h 4427"/>
                <a:gd name="T20" fmla="*/ 0 w 3778"/>
                <a:gd name="T21" fmla="*/ 2213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8" h="4427">
                  <a:moveTo>
                    <a:pt x="0" y="2213"/>
                  </a:moveTo>
                  <a:cubicBezTo>
                    <a:pt x="0" y="3437"/>
                    <a:pt x="992" y="4427"/>
                    <a:pt x="2216" y="4427"/>
                  </a:cubicBezTo>
                  <a:cubicBezTo>
                    <a:pt x="2826" y="4427"/>
                    <a:pt x="3377" y="4182"/>
                    <a:pt x="3778" y="3785"/>
                  </a:cubicBezTo>
                  <a:cubicBezTo>
                    <a:pt x="2918" y="2927"/>
                    <a:pt x="2918" y="2927"/>
                    <a:pt x="2918" y="2927"/>
                  </a:cubicBezTo>
                  <a:cubicBezTo>
                    <a:pt x="2738" y="3104"/>
                    <a:pt x="2490" y="3214"/>
                    <a:pt x="2216" y="3214"/>
                  </a:cubicBezTo>
                  <a:cubicBezTo>
                    <a:pt x="1664" y="3214"/>
                    <a:pt x="1215" y="2766"/>
                    <a:pt x="1215" y="2214"/>
                  </a:cubicBezTo>
                  <a:cubicBezTo>
                    <a:pt x="1215" y="1662"/>
                    <a:pt x="1664" y="1214"/>
                    <a:pt x="2216" y="1214"/>
                  </a:cubicBezTo>
                  <a:cubicBezTo>
                    <a:pt x="2490" y="1214"/>
                    <a:pt x="2738" y="1323"/>
                    <a:pt x="2918" y="1501"/>
                  </a:cubicBezTo>
                  <a:cubicBezTo>
                    <a:pt x="3778" y="642"/>
                    <a:pt x="3778" y="642"/>
                    <a:pt x="3778" y="642"/>
                  </a:cubicBezTo>
                  <a:cubicBezTo>
                    <a:pt x="3377" y="245"/>
                    <a:pt x="2826" y="0"/>
                    <a:pt x="2216" y="0"/>
                  </a:cubicBezTo>
                  <a:cubicBezTo>
                    <a:pt x="992" y="0"/>
                    <a:pt x="0" y="990"/>
                    <a:pt x="0" y="22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52" name="Freeform 8">
              <a:extLst>
                <a:ext uri="{FF2B5EF4-FFF2-40B4-BE49-F238E27FC236}">
                  <a16:creationId xmlns:a16="http://schemas.microsoft.com/office/drawing/2014/main" id="{984A6D9A-34E1-4DA0-B1A2-29D5642EB287}"/>
                </a:ext>
              </a:extLst>
            </p:cNvPr>
            <p:cNvSpPr>
              <a:spLocks noEditPoints="1"/>
            </p:cNvSpPr>
            <p:nvPr userDrawn="1"/>
          </p:nvSpPr>
          <p:spPr bwMode="auto">
            <a:xfrm>
              <a:off x="2124075" y="1109663"/>
              <a:ext cx="2135188" cy="2135187"/>
            </a:xfrm>
            <a:custGeom>
              <a:avLst/>
              <a:gdLst>
                <a:gd name="T0" fmla="*/ 2177 w 4432"/>
                <a:gd name="T1" fmla="*/ 3213 h 4430"/>
                <a:gd name="T2" fmla="*/ 1176 w 4432"/>
                <a:gd name="T3" fmla="*/ 2213 h 4430"/>
                <a:gd name="T4" fmla="*/ 2177 w 4432"/>
                <a:gd name="T5" fmla="*/ 1213 h 4430"/>
                <a:gd name="T6" fmla="*/ 3179 w 4432"/>
                <a:gd name="T7" fmla="*/ 2213 h 4430"/>
                <a:gd name="T8" fmla="*/ 2177 w 4432"/>
                <a:gd name="T9" fmla="*/ 3213 h 4430"/>
                <a:gd name="T10" fmla="*/ 2216 w 4432"/>
                <a:gd name="T11" fmla="*/ 0 h 4430"/>
                <a:gd name="T12" fmla="*/ 0 w 4432"/>
                <a:gd name="T13" fmla="*/ 2214 h 4430"/>
                <a:gd name="T14" fmla="*/ 2216 w 4432"/>
                <a:gd name="T15" fmla="*/ 4430 h 4430"/>
                <a:gd name="T16" fmla="*/ 4432 w 4432"/>
                <a:gd name="T17" fmla="*/ 2214 h 4430"/>
                <a:gd name="T18" fmla="*/ 2216 w 4432"/>
                <a:gd name="T19" fmla="*/ 0 h 4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2" h="4430">
                  <a:moveTo>
                    <a:pt x="2177" y="3213"/>
                  </a:moveTo>
                  <a:cubicBezTo>
                    <a:pt x="1626" y="3213"/>
                    <a:pt x="1176" y="2764"/>
                    <a:pt x="1176" y="2213"/>
                  </a:cubicBezTo>
                  <a:cubicBezTo>
                    <a:pt x="1176" y="1661"/>
                    <a:pt x="1626" y="1213"/>
                    <a:pt x="2177" y="1213"/>
                  </a:cubicBezTo>
                  <a:cubicBezTo>
                    <a:pt x="2731" y="1213"/>
                    <a:pt x="3179" y="1661"/>
                    <a:pt x="3179" y="2213"/>
                  </a:cubicBezTo>
                  <a:cubicBezTo>
                    <a:pt x="3179" y="2764"/>
                    <a:pt x="2731" y="3213"/>
                    <a:pt x="2177" y="3213"/>
                  </a:cubicBezTo>
                  <a:moveTo>
                    <a:pt x="2216" y="0"/>
                  </a:moveTo>
                  <a:cubicBezTo>
                    <a:pt x="991" y="0"/>
                    <a:pt x="0" y="990"/>
                    <a:pt x="0" y="2214"/>
                  </a:cubicBezTo>
                  <a:cubicBezTo>
                    <a:pt x="0" y="3438"/>
                    <a:pt x="991" y="4430"/>
                    <a:pt x="2216" y="4430"/>
                  </a:cubicBezTo>
                  <a:cubicBezTo>
                    <a:pt x="3441" y="4430"/>
                    <a:pt x="4432" y="3438"/>
                    <a:pt x="4432" y="2214"/>
                  </a:cubicBezTo>
                  <a:cubicBezTo>
                    <a:pt x="4432" y="990"/>
                    <a:pt x="3441" y="0"/>
                    <a:pt x="22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53" name="Freeform 9">
              <a:extLst>
                <a:ext uri="{FF2B5EF4-FFF2-40B4-BE49-F238E27FC236}">
                  <a16:creationId xmlns:a16="http://schemas.microsoft.com/office/drawing/2014/main" id="{280B2369-D2AF-4B56-9AF3-C922678EF9FE}"/>
                </a:ext>
              </a:extLst>
            </p:cNvPr>
            <p:cNvSpPr>
              <a:spLocks noEditPoints="1"/>
            </p:cNvSpPr>
            <p:nvPr userDrawn="1"/>
          </p:nvSpPr>
          <p:spPr bwMode="auto">
            <a:xfrm>
              <a:off x="8023225" y="1149350"/>
              <a:ext cx="2035175" cy="2046287"/>
            </a:xfrm>
            <a:custGeom>
              <a:avLst/>
              <a:gdLst>
                <a:gd name="T0" fmla="*/ 513 w 1282"/>
                <a:gd name="T1" fmla="*/ 784 h 1289"/>
                <a:gd name="T2" fmla="*/ 630 w 1282"/>
                <a:gd name="T3" fmla="*/ 290 h 1289"/>
                <a:gd name="T4" fmla="*/ 651 w 1282"/>
                <a:gd name="T5" fmla="*/ 290 h 1289"/>
                <a:gd name="T6" fmla="*/ 768 w 1282"/>
                <a:gd name="T7" fmla="*/ 784 h 1289"/>
                <a:gd name="T8" fmla="*/ 513 w 1282"/>
                <a:gd name="T9" fmla="*/ 784 h 1289"/>
                <a:gd name="T10" fmla="*/ 874 w 1282"/>
                <a:gd name="T11" fmla="*/ 0 h 1289"/>
                <a:gd name="T12" fmla="*/ 408 w 1282"/>
                <a:gd name="T13" fmla="*/ 0 h 1289"/>
                <a:gd name="T14" fmla="*/ 0 w 1282"/>
                <a:gd name="T15" fmla="*/ 1289 h 1289"/>
                <a:gd name="T16" fmla="*/ 393 w 1282"/>
                <a:gd name="T17" fmla="*/ 1289 h 1289"/>
                <a:gd name="T18" fmla="*/ 446 w 1282"/>
                <a:gd name="T19" fmla="*/ 1067 h 1289"/>
                <a:gd name="T20" fmla="*/ 835 w 1282"/>
                <a:gd name="T21" fmla="*/ 1067 h 1289"/>
                <a:gd name="T22" fmla="*/ 888 w 1282"/>
                <a:gd name="T23" fmla="*/ 1289 h 1289"/>
                <a:gd name="T24" fmla="*/ 1282 w 1282"/>
                <a:gd name="T25" fmla="*/ 1289 h 1289"/>
                <a:gd name="T26" fmla="*/ 874 w 1282"/>
                <a:gd name="T27" fmla="*/ 0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2" h="1289">
                  <a:moveTo>
                    <a:pt x="513" y="784"/>
                  </a:moveTo>
                  <a:lnTo>
                    <a:pt x="630" y="290"/>
                  </a:lnTo>
                  <a:lnTo>
                    <a:pt x="651" y="290"/>
                  </a:lnTo>
                  <a:lnTo>
                    <a:pt x="768" y="784"/>
                  </a:lnTo>
                  <a:lnTo>
                    <a:pt x="513" y="784"/>
                  </a:lnTo>
                  <a:close/>
                  <a:moveTo>
                    <a:pt x="874" y="0"/>
                  </a:moveTo>
                  <a:lnTo>
                    <a:pt x="408" y="0"/>
                  </a:lnTo>
                  <a:lnTo>
                    <a:pt x="0" y="1289"/>
                  </a:lnTo>
                  <a:lnTo>
                    <a:pt x="393" y="1289"/>
                  </a:lnTo>
                  <a:lnTo>
                    <a:pt x="446" y="1067"/>
                  </a:lnTo>
                  <a:lnTo>
                    <a:pt x="835" y="1067"/>
                  </a:lnTo>
                  <a:lnTo>
                    <a:pt x="888" y="1289"/>
                  </a:lnTo>
                  <a:lnTo>
                    <a:pt x="1282" y="1289"/>
                  </a:lnTo>
                  <a:lnTo>
                    <a:pt x="8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54" name="Freeform 10">
              <a:extLst>
                <a:ext uri="{FF2B5EF4-FFF2-40B4-BE49-F238E27FC236}">
                  <a16:creationId xmlns:a16="http://schemas.microsoft.com/office/drawing/2014/main" id="{53DDCC58-EC1C-4B55-8114-2E4DB6C0BF47}"/>
                </a:ext>
              </a:extLst>
            </p:cNvPr>
            <p:cNvSpPr>
              <a:spLocks/>
            </p:cNvSpPr>
            <p:nvPr userDrawn="1"/>
          </p:nvSpPr>
          <p:spPr bwMode="auto">
            <a:xfrm>
              <a:off x="4410075" y="4105275"/>
              <a:ext cx="622300" cy="817562"/>
            </a:xfrm>
            <a:custGeom>
              <a:avLst/>
              <a:gdLst>
                <a:gd name="T0" fmla="*/ 0 w 392"/>
                <a:gd name="T1" fmla="*/ 0 h 515"/>
                <a:gd name="T2" fmla="*/ 392 w 392"/>
                <a:gd name="T3" fmla="*/ 0 h 515"/>
                <a:gd name="T4" fmla="*/ 392 w 392"/>
                <a:gd name="T5" fmla="*/ 103 h 515"/>
                <a:gd name="T6" fmla="*/ 120 w 392"/>
                <a:gd name="T7" fmla="*/ 103 h 515"/>
                <a:gd name="T8" fmla="*/ 120 w 392"/>
                <a:gd name="T9" fmla="*/ 204 h 515"/>
                <a:gd name="T10" fmla="*/ 346 w 392"/>
                <a:gd name="T11" fmla="*/ 204 h 515"/>
                <a:gd name="T12" fmla="*/ 346 w 392"/>
                <a:gd name="T13" fmla="*/ 308 h 515"/>
                <a:gd name="T14" fmla="*/ 120 w 392"/>
                <a:gd name="T15" fmla="*/ 308 h 515"/>
                <a:gd name="T16" fmla="*/ 120 w 392"/>
                <a:gd name="T17" fmla="*/ 515 h 515"/>
                <a:gd name="T18" fmla="*/ 0 w 392"/>
                <a:gd name="T19" fmla="*/ 515 h 515"/>
                <a:gd name="T20" fmla="*/ 0 w 392"/>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2" h="515">
                  <a:moveTo>
                    <a:pt x="0" y="0"/>
                  </a:moveTo>
                  <a:lnTo>
                    <a:pt x="392" y="0"/>
                  </a:lnTo>
                  <a:lnTo>
                    <a:pt x="392" y="103"/>
                  </a:lnTo>
                  <a:lnTo>
                    <a:pt x="120" y="103"/>
                  </a:lnTo>
                  <a:lnTo>
                    <a:pt x="120" y="204"/>
                  </a:lnTo>
                  <a:lnTo>
                    <a:pt x="346" y="204"/>
                  </a:lnTo>
                  <a:lnTo>
                    <a:pt x="346" y="308"/>
                  </a:lnTo>
                  <a:lnTo>
                    <a:pt x="120" y="308"/>
                  </a:lnTo>
                  <a:lnTo>
                    <a:pt x="120" y="515"/>
                  </a:lnTo>
                  <a:lnTo>
                    <a:pt x="0" y="5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55" name="Freeform 11">
              <a:extLst>
                <a:ext uri="{FF2B5EF4-FFF2-40B4-BE49-F238E27FC236}">
                  <a16:creationId xmlns:a16="http://schemas.microsoft.com/office/drawing/2014/main" id="{8DF8CCAC-D0C0-4994-86EE-ED89156C420C}"/>
                </a:ext>
              </a:extLst>
            </p:cNvPr>
            <p:cNvSpPr>
              <a:spLocks/>
            </p:cNvSpPr>
            <p:nvPr userDrawn="1"/>
          </p:nvSpPr>
          <p:spPr bwMode="auto">
            <a:xfrm>
              <a:off x="5292725" y="4105275"/>
              <a:ext cx="623888" cy="817562"/>
            </a:xfrm>
            <a:custGeom>
              <a:avLst/>
              <a:gdLst>
                <a:gd name="T0" fmla="*/ 0 w 393"/>
                <a:gd name="T1" fmla="*/ 0 h 515"/>
                <a:gd name="T2" fmla="*/ 393 w 393"/>
                <a:gd name="T3" fmla="*/ 0 h 515"/>
                <a:gd name="T4" fmla="*/ 393 w 393"/>
                <a:gd name="T5" fmla="*/ 103 h 515"/>
                <a:gd name="T6" fmla="*/ 121 w 393"/>
                <a:gd name="T7" fmla="*/ 103 h 515"/>
                <a:gd name="T8" fmla="*/ 121 w 393"/>
                <a:gd name="T9" fmla="*/ 204 h 515"/>
                <a:gd name="T10" fmla="*/ 346 w 393"/>
                <a:gd name="T11" fmla="*/ 204 h 515"/>
                <a:gd name="T12" fmla="*/ 346 w 393"/>
                <a:gd name="T13" fmla="*/ 308 h 515"/>
                <a:gd name="T14" fmla="*/ 121 w 393"/>
                <a:gd name="T15" fmla="*/ 308 h 515"/>
                <a:gd name="T16" fmla="*/ 121 w 393"/>
                <a:gd name="T17" fmla="*/ 515 h 515"/>
                <a:gd name="T18" fmla="*/ 0 w 393"/>
                <a:gd name="T19" fmla="*/ 515 h 515"/>
                <a:gd name="T20" fmla="*/ 0 w 393"/>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3" h="515">
                  <a:moveTo>
                    <a:pt x="0" y="0"/>
                  </a:moveTo>
                  <a:lnTo>
                    <a:pt x="393" y="0"/>
                  </a:lnTo>
                  <a:lnTo>
                    <a:pt x="393" y="103"/>
                  </a:lnTo>
                  <a:lnTo>
                    <a:pt x="121" y="103"/>
                  </a:lnTo>
                  <a:lnTo>
                    <a:pt x="121" y="204"/>
                  </a:lnTo>
                  <a:lnTo>
                    <a:pt x="346" y="204"/>
                  </a:lnTo>
                  <a:lnTo>
                    <a:pt x="346" y="308"/>
                  </a:lnTo>
                  <a:lnTo>
                    <a:pt x="121" y="308"/>
                  </a:lnTo>
                  <a:lnTo>
                    <a:pt x="121" y="515"/>
                  </a:lnTo>
                  <a:lnTo>
                    <a:pt x="0" y="5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56" name="Freeform 12">
              <a:extLst>
                <a:ext uri="{FF2B5EF4-FFF2-40B4-BE49-F238E27FC236}">
                  <a16:creationId xmlns:a16="http://schemas.microsoft.com/office/drawing/2014/main" id="{51F37249-AAD1-4171-8E63-792E0F3CEB2C}"/>
                </a:ext>
              </a:extLst>
            </p:cNvPr>
            <p:cNvSpPr>
              <a:spLocks/>
            </p:cNvSpPr>
            <p:nvPr userDrawn="1"/>
          </p:nvSpPr>
          <p:spPr bwMode="auto">
            <a:xfrm>
              <a:off x="2357438" y="4092575"/>
              <a:ext cx="754063" cy="844550"/>
            </a:xfrm>
            <a:custGeom>
              <a:avLst/>
              <a:gdLst>
                <a:gd name="T0" fmla="*/ 1304 w 1567"/>
                <a:gd name="T1" fmla="*/ 1148 h 1752"/>
                <a:gd name="T2" fmla="*/ 877 w 1567"/>
                <a:gd name="T3" fmla="*/ 1382 h 1752"/>
                <a:gd name="T4" fmla="*/ 370 w 1567"/>
                <a:gd name="T5" fmla="*/ 876 h 1752"/>
                <a:gd name="T6" fmla="*/ 877 w 1567"/>
                <a:gd name="T7" fmla="*/ 369 h 1752"/>
                <a:gd name="T8" fmla="*/ 1266 w 1567"/>
                <a:gd name="T9" fmla="*/ 552 h 1752"/>
                <a:gd name="T10" fmla="*/ 1528 w 1567"/>
                <a:gd name="T11" fmla="*/ 290 h 1752"/>
                <a:gd name="T12" fmla="*/ 877 w 1567"/>
                <a:gd name="T13" fmla="*/ 0 h 1752"/>
                <a:gd name="T14" fmla="*/ 0 w 1567"/>
                <a:gd name="T15" fmla="*/ 876 h 1752"/>
                <a:gd name="T16" fmla="*/ 877 w 1567"/>
                <a:gd name="T17" fmla="*/ 1752 h 1752"/>
                <a:gd name="T18" fmla="*/ 1567 w 1567"/>
                <a:gd name="T19" fmla="*/ 1411 h 1752"/>
                <a:gd name="T20" fmla="*/ 1304 w 1567"/>
                <a:gd name="T21" fmla="*/ 114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7" h="1752">
                  <a:moveTo>
                    <a:pt x="1304" y="1148"/>
                  </a:moveTo>
                  <a:cubicBezTo>
                    <a:pt x="1214" y="1289"/>
                    <a:pt x="1056" y="1382"/>
                    <a:pt x="877" y="1382"/>
                  </a:cubicBezTo>
                  <a:cubicBezTo>
                    <a:pt x="597" y="1382"/>
                    <a:pt x="370" y="1155"/>
                    <a:pt x="370" y="876"/>
                  </a:cubicBezTo>
                  <a:cubicBezTo>
                    <a:pt x="370" y="596"/>
                    <a:pt x="597" y="369"/>
                    <a:pt x="877" y="369"/>
                  </a:cubicBezTo>
                  <a:cubicBezTo>
                    <a:pt x="1033" y="369"/>
                    <a:pt x="1173" y="440"/>
                    <a:pt x="1266" y="552"/>
                  </a:cubicBezTo>
                  <a:cubicBezTo>
                    <a:pt x="1528" y="290"/>
                    <a:pt x="1528" y="290"/>
                    <a:pt x="1528" y="290"/>
                  </a:cubicBezTo>
                  <a:cubicBezTo>
                    <a:pt x="1368" y="112"/>
                    <a:pt x="1135" y="0"/>
                    <a:pt x="877" y="0"/>
                  </a:cubicBezTo>
                  <a:cubicBezTo>
                    <a:pt x="393" y="0"/>
                    <a:pt x="0" y="392"/>
                    <a:pt x="0" y="876"/>
                  </a:cubicBezTo>
                  <a:cubicBezTo>
                    <a:pt x="0" y="1360"/>
                    <a:pt x="393" y="1752"/>
                    <a:pt x="877" y="1752"/>
                  </a:cubicBezTo>
                  <a:cubicBezTo>
                    <a:pt x="1157" y="1752"/>
                    <a:pt x="1406" y="1616"/>
                    <a:pt x="1567" y="1411"/>
                  </a:cubicBezTo>
                  <a:lnTo>
                    <a:pt x="1304" y="1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57" name="Freeform 13">
              <a:extLst>
                <a:ext uri="{FF2B5EF4-FFF2-40B4-BE49-F238E27FC236}">
                  <a16:creationId xmlns:a16="http://schemas.microsoft.com/office/drawing/2014/main" id="{A6DCD7C3-827B-4862-BBFE-DB0AA9121826}"/>
                </a:ext>
              </a:extLst>
            </p:cNvPr>
            <p:cNvSpPr>
              <a:spLocks/>
            </p:cNvSpPr>
            <p:nvPr userDrawn="1"/>
          </p:nvSpPr>
          <p:spPr bwMode="auto">
            <a:xfrm>
              <a:off x="6178550" y="4105275"/>
              <a:ext cx="628650" cy="817562"/>
            </a:xfrm>
            <a:custGeom>
              <a:avLst/>
              <a:gdLst>
                <a:gd name="T0" fmla="*/ 120 w 396"/>
                <a:gd name="T1" fmla="*/ 411 h 515"/>
                <a:gd name="T2" fmla="*/ 120 w 396"/>
                <a:gd name="T3" fmla="*/ 308 h 515"/>
                <a:gd name="T4" fmla="*/ 346 w 396"/>
                <a:gd name="T5" fmla="*/ 308 h 515"/>
                <a:gd name="T6" fmla="*/ 346 w 396"/>
                <a:gd name="T7" fmla="*/ 204 h 515"/>
                <a:gd name="T8" fmla="*/ 120 w 396"/>
                <a:gd name="T9" fmla="*/ 204 h 515"/>
                <a:gd name="T10" fmla="*/ 120 w 396"/>
                <a:gd name="T11" fmla="*/ 103 h 515"/>
                <a:gd name="T12" fmla="*/ 386 w 396"/>
                <a:gd name="T13" fmla="*/ 103 h 515"/>
                <a:gd name="T14" fmla="*/ 386 w 396"/>
                <a:gd name="T15" fmla="*/ 0 h 515"/>
                <a:gd name="T16" fmla="*/ 0 w 396"/>
                <a:gd name="T17" fmla="*/ 0 h 515"/>
                <a:gd name="T18" fmla="*/ 0 w 396"/>
                <a:gd name="T19" fmla="*/ 515 h 515"/>
                <a:gd name="T20" fmla="*/ 396 w 396"/>
                <a:gd name="T21" fmla="*/ 515 h 515"/>
                <a:gd name="T22" fmla="*/ 396 w 396"/>
                <a:gd name="T23" fmla="*/ 411 h 515"/>
                <a:gd name="T24" fmla="*/ 120 w 396"/>
                <a:gd name="T25" fmla="*/ 41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515">
                  <a:moveTo>
                    <a:pt x="120" y="411"/>
                  </a:moveTo>
                  <a:lnTo>
                    <a:pt x="120" y="308"/>
                  </a:lnTo>
                  <a:lnTo>
                    <a:pt x="346" y="308"/>
                  </a:lnTo>
                  <a:lnTo>
                    <a:pt x="346" y="204"/>
                  </a:lnTo>
                  <a:lnTo>
                    <a:pt x="120" y="204"/>
                  </a:lnTo>
                  <a:lnTo>
                    <a:pt x="120" y="103"/>
                  </a:lnTo>
                  <a:lnTo>
                    <a:pt x="386" y="103"/>
                  </a:lnTo>
                  <a:lnTo>
                    <a:pt x="386" y="0"/>
                  </a:lnTo>
                  <a:lnTo>
                    <a:pt x="0" y="0"/>
                  </a:lnTo>
                  <a:lnTo>
                    <a:pt x="0" y="515"/>
                  </a:lnTo>
                  <a:lnTo>
                    <a:pt x="396" y="515"/>
                  </a:lnTo>
                  <a:lnTo>
                    <a:pt x="396" y="411"/>
                  </a:lnTo>
                  <a:lnTo>
                    <a:pt x="120" y="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58" name="Freeform 14">
              <a:extLst>
                <a:ext uri="{FF2B5EF4-FFF2-40B4-BE49-F238E27FC236}">
                  <a16:creationId xmlns:a16="http://schemas.microsoft.com/office/drawing/2014/main" id="{53638D21-ADF7-4756-A484-96B0B68BF33A}"/>
                </a:ext>
              </a:extLst>
            </p:cNvPr>
            <p:cNvSpPr>
              <a:spLocks/>
            </p:cNvSpPr>
            <p:nvPr userDrawn="1"/>
          </p:nvSpPr>
          <p:spPr bwMode="auto">
            <a:xfrm>
              <a:off x="7092950" y="4105275"/>
              <a:ext cx="627063" cy="817562"/>
            </a:xfrm>
            <a:custGeom>
              <a:avLst/>
              <a:gdLst>
                <a:gd name="T0" fmla="*/ 385 w 395"/>
                <a:gd name="T1" fmla="*/ 103 h 515"/>
                <a:gd name="T2" fmla="*/ 385 w 395"/>
                <a:gd name="T3" fmla="*/ 0 h 515"/>
                <a:gd name="T4" fmla="*/ 0 w 395"/>
                <a:gd name="T5" fmla="*/ 0 h 515"/>
                <a:gd name="T6" fmla="*/ 0 w 395"/>
                <a:gd name="T7" fmla="*/ 515 h 515"/>
                <a:gd name="T8" fmla="*/ 395 w 395"/>
                <a:gd name="T9" fmla="*/ 515 h 515"/>
                <a:gd name="T10" fmla="*/ 395 w 395"/>
                <a:gd name="T11" fmla="*/ 411 h 515"/>
                <a:gd name="T12" fmla="*/ 120 w 395"/>
                <a:gd name="T13" fmla="*/ 411 h 515"/>
                <a:gd name="T14" fmla="*/ 120 w 395"/>
                <a:gd name="T15" fmla="*/ 308 h 515"/>
                <a:gd name="T16" fmla="*/ 345 w 395"/>
                <a:gd name="T17" fmla="*/ 308 h 515"/>
                <a:gd name="T18" fmla="*/ 345 w 395"/>
                <a:gd name="T19" fmla="*/ 205 h 515"/>
                <a:gd name="T20" fmla="*/ 120 w 395"/>
                <a:gd name="T21" fmla="*/ 205 h 515"/>
                <a:gd name="T22" fmla="*/ 120 w 395"/>
                <a:gd name="T23" fmla="*/ 103 h 515"/>
                <a:gd name="T24" fmla="*/ 385 w 395"/>
                <a:gd name="T25" fmla="*/ 103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515">
                  <a:moveTo>
                    <a:pt x="385" y="103"/>
                  </a:moveTo>
                  <a:lnTo>
                    <a:pt x="385" y="0"/>
                  </a:lnTo>
                  <a:lnTo>
                    <a:pt x="0" y="0"/>
                  </a:lnTo>
                  <a:lnTo>
                    <a:pt x="0" y="515"/>
                  </a:lnTo>
                  <a:lnTo>
                    <a:pt x="395" y="515"/>
                  </a:lnTo>
                  <a:lnTo>
                    <a:pt x="395" y="411"/>
                  </a:lnTo>
                  <a:lnTo>
                    <a:pt x="120" y="411"/>
                  </a:lnTo>
                  <a:lnTo>
                    <a:pt x="120" y="308"/>
                  </a:lnTo>
                  <a:lnTo>
                    <a:pt x="345" y="308"/>
                  </a:lnTo>
                  <a:lnTo>
                    <a:pt x="345" y="205"/>
                  </a:lnTo>
                  <a:lnTo>
                    <a:pt x="120" y="205"/>
                  </a:lnTo>
                  <a:lnTo>
                    <a:pt x="120" y="103"/>
                  </a:lnTo>
                  <a:lnTo>
                    <a:pt x="385"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59" name="Freeform 15">
              <a:extLst>
                <a:ext uri="{FF2B5EF4-FFF2-40B4-BE49-F238E27FC236}">
                  <a16:creationId xmlns:a16="http://schemas.microsoft.com/office/drawing/2014/main" id="{7C1CCC3C-B154-4B98-B4EA-10E46A4D46C8}"/>
                </a:ext>
              </a:extLst>
            </p:cNvPr>
            <p:cNvSpPr>
              <a:spLocks noEditPoints="1"/>
            </p:cNvSpPr>
            <p:nvPr userDrawn="1"/>
          </p:nvSpPr>
          <p:spPr bwMode="auto">
            <a:xfrm>
              <a:off x="3300413" y="4092575"/>
              <a:ext cx="844550" cy="844550"/>
            </a:xfrm>
            <a:custGeom>
              <a:avLst/>
              <a:gdLst>
                <a:gd name="T0" fmla="*/ 878 w 1753"/>
                <a:gd name="T1" fmla="*/ 1379 h 1753"/>
                <a:gd name="T2" fmla="*/ 374 w 1753"/>
                <a:gd name="T3" fmla="*/ 875 h 1753"/>
                <a:gd name="T4" fmla="*/ 878 w 1753"/>
                <a:gd name="T5" fmla="*/ 370 h 1753"/>
                <a:gd name="T6" fmla="*/ 1383 w 1753"/>
                <a:gd name="T7" fmla="*/ 875 h 1753"/>
                <a:gd name="T8" fmla="*/ 878 w 1753"/>
                <a:gd name="T9" fmla="*/ 1379 h 1753"/>
                <a:gd name="T10" fmla="*/ 877 w 1753"/>
                <a:gd name="T11" fmla="*/ 0 h 1753"/>
                <a:gd name="T12" fmla="*/ 0 w 1753"/>
                <a:gd name="T13" fmla="*/ 877 h 1753"/>
                <a:gd name="T14" fmla="*/ 877 w 1753"/>
                <a:gd name="T15" fmla="*/ 1753 h 1753"/>
                <a:gd name="T16" fmla="*/ 1753 w 1753"/>
                <a:gd name="T17" fmla="*/ 877 h 1753"/>
                <a:gd name="T18" fmla="*/ 877 w 1753"/>
                <a:gd name="T19" fmla="*/ 0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3" h="1753">
                  <a:moveTo>
                    <a:pt x="878" y="1379"/>
                  </a:moveTo>
                  <a:cubicBezTo>
                    <a:pt x="600" y="1379"/>
                    <a:pt x="374" y="1153"/>
                    <a:pt x="374" y="875"/>
                  </a:cubicBezTo>
                  <a:cubicBezTo>
                    <a:pt x="374" y="596"/>
                    <a:pt x="600" y="370"/>
                    <a:pt x="878" y="370"/>
                  </a:cubicBezTo>
                  <a:cubicBezTo>
                    <a:pt x="1157" y="370"/>
                    <a:pt x="1383" y="596"/>
                    <a:pt x="1383" y="875"/>
                  </a:cubicBezTo>
                  <a:cubicBezTo>
                    <a:pt x="1383" y="1153"/>
                    <a:pt x="1157" y="1379"/>
                    <a:pt x="878" y="1379"/>
                  </a:cubicBezTo>
                  <a:moveTo>
                    <a:pt x="877" y="0"/>
                  </a:moveTo>
                  <a:cubicBezTo>
                    <a:pt x="393" y="0"/>
                    <a:pt x="0" y="393"/>
                    <a:pt x="0" y="877"/>
                  </a:cubicBezTo>
                  <a:cubicBezTo>
                    <a:pt x="0" y="1361"/>
                    <a:pt x="393" y="1753"/>
                    <a:pt x="877" y="1753"/>
                  </a:cubicBezTo>
                  <a:cubicBezTo>
                    <a:pt x="1360" y="1753"/>
                    <a:pt x="1753" y="1361"/>
                    <a:pt x="1753" y="877"/>
                  </a:cubicBezTo>
                  <a:cubicBezTo>
                    <a:pt x="1753" y="393"/>
                    <a:pt x="1360" y="0"/>
                    <a:pt x="87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grpSp>
      <p:sp>
        <p:nvSpPr>
          <p:cNvPr id="60" name="TextBox 59">
            <a:extLst>
              <a:ext uri="{FF2B5EF4-FFF2-40B4-BE49-F238E27FC236}">
                <a16:creationId xmlns:a16="http://schemas.microsoft.com/office/drawing/2014/main" id="{38C14AF1-F299-4167-8547-A53113B03452}"/>
              </a:ext>
            </a:extLst>
          </p:cNvPr>
          <p:cNvSpPr txBox="1"/>
          <p:nvPr userDrawn="1"/>
        </p:nvSpPr>
        <p:spPr>
          <a:xfrm>
            <a:off x="5091137" y="6572019"/>
            <a:ext cx="2033787" cy="92333"/>
          </a:xfrm>
          <a:prstGeom prst="rect">
            <a:avLst/>
          </a:prstGeom>
          <a:noFill/>
        </p:spPr>
        <p:txBody>
          <a:bodyPr wrap="square" lIns="0" tIns="0" rIns="0" bIns="0">
            <a:spAutoFit/>
          </a:bodyPr>
          <a:lstStyle/>
          <a:p>
            <a:pPr algn="ctr"/>
            <a:r>
              <a:rPr lang="en-GB" sz="600">
                <a:solidFill>
                  <a:schemeClr val="accent1"/>
                </a:solidFill>
                <a:effectLst/>
                <a:latin typeface="Costa Text O" panose="020B0503040203020204" pitchFamily="34" charset="0"/>
                <a:ea typeface="Calibri" panose="020F0502020204030204" pitchFamily="34" charset="0"/>
              </a:rPr>
              <a:t>CONFIDENTIAL – FOR INTERNAL USAGE ONLY</a:t>
            </a:r>
            <a:endParaRPr lang="en-GB" sz="600">
              <a:solidFill>
                <a:schemeClr val="accent1"/>
              </a:solidFill>
              <a:latin typeface="Costa Text O" panose="020B0503040203020204" pitchFamily="34" charset="0"/>
            </a:endParaRPr>
          </a:p>
        </p:txBody>
      </p:sp>
    </p:spTree>
    <p:extLst>
      <p:ext uri="{BB962C8B-B14F-4D97-AF65-F5344CB8AC3E}">
        <p14:creationId xmlns:p14="http://schemas.microsoft.com/office/powerpoint/2010/main" val="2235270519"/>
      </p:ext>
    </p:extLst>
  </p:cSld>
  <p:clrMapOvr>
    <a:masterClrMapping/>
  </p:clrMapOvr>
  <p:extLst>
    <p:ext uri="{DCECCB84-F9BA-43D5-87BE-67443E8EF086}">
      <p15:sldGuideLst xmlns:p15="http://schemas.microsoft.com/office/powerpoint/2012/main">
        <p15:guide id="1" orient="horz" pos="87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ndard Text Slide with Subtitle - Wave 2">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8C74BAE-A3BE-4F30-BDF2-8FD1D703070E}"/>
              </a:ext>
            </a:extLst>
          </p:cNvPr>
          <p:cNvGraphicFramePr>
            <a:graphicFrameLocks noChangeAspect="1"/>
          </p:cNvGraphicFramePr>
          <p:nvPr userDrawn="1">
            <p:custDataLst>
              <p:tags r:id="rId1"/>
            </p:custDataLst>
            <p:extLst>
              <p:ext uri="{D42A27DB-BD31-4B8C-83A1-F6EECF244321}">
                <p14:modId xmlns:p14="http://schemas.microsoft.com/office/powerpoint/2010/main" val="29880304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68C74BAE-A3BE-4F30-BDF2-8FD1D703070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Costa Wave Pattern Coral sRGB.png" descr="Costa Wave Pattern Coral sRGB.png">
            <a:extLst>
              <a:ext uri="{FF2B5EF4-FFF2-40B4-BE49-F238E27FC236}">
                <a16:creationId xmlns:a16="http://schemas.microsoft.com/office/drawing/2014/main" id="{EA9C0FC7-CFBE-4C45-82F5-5C880262DFD1}"/>
              </a:ext>
            </a:extLst>
          </p:cNvPr>
          <p:cNvPicPr>
            <a:picLocks noChangeAspect="1"/>
          </p:cNvPicPr>
          <p:nvPr userDrawn="1"/>
        </p:nvPicPr>
        <p:blipFill rotWithShape="1">
          <a:blip r:embed="rId5" cstate="email">
            <a:alphaModFix amt="20000"/>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a:ext>
            </a:extLst>
          </a:blip>
          <a:srcRect l="16191" r="49607"/>
          <a:stretch/>
        </p:blipFill>
        <p:spPr>
          <a:xfrm rot="16200000">
            <a:off x="10471800" y="4588525"/>
            <a:ext cx="1300899" cy="2139502"/>
          </a:xfrm>
          <a:prstGeom prst="rect">
            <a:avLst/>
          </a:prstGeom>
          <a:ln w="12700">
            <a:miter lim="400000"/>
          </a:ln>
        </p:spPr>
      </p:pic>
      <p:sp>
        <p:nvSpPr>
          <p:cNvPr id="2" name="Title 1">
            <a:extLst>
              <a:ext uri="{FF2B5EF4-FFF2-40B4-BE49-F238E27FC236}">
                <a16:creationId xmlns:a16="http://schemas.microsoft.com/office/drawing/2014/main" id="{9E4C0B1E-12A8-4992-91A3-0FB8F15DCB28}"/>
              </a:ext>
            </a:extLst>
          </p:cNvPr>
          <p:cNvSpPr>
            <a:spLocks noGrp="1"/>
          </p:cNvSpPr>
          <p:nvPr>
            <p:ph type="title"/>
          </p:nvPr>
        </p:nvSpPr>
        <p:spPr/>
        <p:txBody>
          <a:bodyPr vert="horz"/>
          <a:lstStyle/>
          <a:p>
            <a:r>
              <a:rPr lang="en-US"/>
              <a:t>Click to edit Master title style</a:t>
            </a:r>
            <a:endParaRPr lang="en-GB"/>
          </a:p>
        </p:txBody>
      </p:sp>
      <p:sp>
        <p:nvSpPr>
          <p:cNvPr id="3" name="Text Placeholder 2">
            <a:extLst>
              <a:ext uri="{FF2B5EF4-FFF2-40B4-BE49-F238E27FC236}">
                <a16:creationId xmlns:a16="http://schemas.microsoft.com/office/drawing/2014/main" id="{E2EC1AEA-9644-4A68-B9D6-92EB2A4ED59A}"/>
              </a:ext>
            </a:extLst>
          </p:cNvPr>
          <p:cNvSpPr>
            <a:spLocks noGrp="1"/>
          </p:cNvSpPr>
          <p:nvPr>
            <p:ph type="body" idx="1"/>
          </p:nvPr>
        </p:nvSpPr>
        <p:spPr>
          <a:xfrm>
            <a:off x="263525" y="1109663"/>
            <a:ext cx="11664950" cy="276999"/>
          </a:xfrm>
        </p:spPr>
        <p:txBody>
          <a:bodyPr wrap="square" anchor="t" anchorCtr="0">
            <a:spAutoFit/>
          </a:bodyPr>
          <a:lstStyle>
            <a:lvl1pPr marL="0" indent="0">
              <a:buNone/>
              <a:defRPr sz="1800" b="0" cap="all" baseline="0">
                <a:solidFill>
                  <a:schemeClr val="accent4"/>
                </a:solidFill>
                <a:latin typeface="Costa Text O" panose="020B05030402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3930D2B-1A08-4121-8AEF-3DB21FF71F57}"/>
              </a:ext>
            </a:extLst>
          </p:cNvPr>
          <p:cNvSpPr>
            <a:spLocks noGrp="1"/>
          </p:cNvSpPr>
          <p:nvPr>
            <p:ph type="body" sz="quarter" idx="10"/>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80331793"/>
      </p:ext>
    </p:extLst>
  </p:cSld>
  <p:clrMapOvr>
    <a:masterClrMapping/>
  </p:clrMapOvr>
  <p:extLst>
    <p:ext uri="{DCECCB84-F9BA-43D5-87BE-67443E8EF086}">
      <p15:sldGuideLst xmlns:p15="http://schemas.microsoft.com/office/powerpoint/2012/main">
        <p15:guide id="1" orient="horz" pos="8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ndard Text Slide with Subtitle - Wave 3">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8C74BAE-A3BE-4F30-BDF2-8FD1D703070E}"/>
              </a:ext>
            </a:extLst>
          </p:cNvPr>
          <p:cNvGraphicFramePr>
            <a:graphicFrameLocks noChangeAspect="1"/>
          </p:cNvGraphicFramePr>
          <p:nvPr userDrawn="1">
            <p:custDataLst>
              <p:tags r:id="rId1"/>
            </p:custDataLst>
            <p:extLst>
              <p:ext uri="{D42A27DB-BD31-4B8C-83A1-F6EECF244321}">
                <p14:modId xmlns:p14="http://schemas.microsoft.com/office/powerpoint/2010/main" val="24904638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68C74BAE-A3BE-4F30-BDF2-8FD1D703070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Costa Wave Pattern Coral sRGB.png" descr="Costa Wave Pattern Coral sRGB.png">
            <a:extLst>
              <a:ext uri="{FF2B5EF4-FFF2-40B4-BE49-F238E27FC236}">
                <a16:creationId xmlns:a16="http://schemas.microsoft.com/office/drawing/2014/main" id="{36F795F6-AA49-4B01-8474-6CD04D61F4C6}"/>
              </a:ext>
            </a:extLst>
          </p:cNvPr>
          <p:cNvPicPr>
            <a:picLocks noChangeAspect="1"/>
          </p:cNvPicPr>
          <p:nvPr userDrawn="1"/>
        </p:nvPicPr>
        <p:blipFill rotWithShape="1">
          <a:blip r:embed="rId5" cstate="email">
            <a:alphaModFix amt="20000"/>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a:ext>
            </a:extLst>
          </a:blip>
          <a:srcRect l="16191" r="49607"/>
          <a:stretch/>
        </p:blipFill>
        <p:spPr>
          <a:xfrm rot="16200000">
            <a:off x="10471801" y="996913"/>
            <a:ext cx="1300899" cy="2139502"/>
          </a:xfrm>
          <a:prstGeom prst="rect">
            <a:avLst/>
          </a:prstGeom>
          <a:ln w="12700">
            <a:miter lim="400000"/>
          </a:ln>
        </p:spPr>
      </p:pic>
      <p:sp>
        <p:nvSpPr>
          <p:cNvPr id="2" name="Title 1">
            <a:extLst>
              <a:ext uri="{FF2B5EF4-FFF2-40B4-BE49-F238E27FC236}">
                <a16:creationId xmlns:a16="http://schemas.microsoft.com/office/drawing/2014/main" id="{9E4C0B1E-12A8-4992-91A3-0FB8F15DCB28}"/>
              </a:ext>
            </a:extLst>
          </p:cNvPr>
          <p:cNvSpPr>
            <a:spLocks noGrp="1"/>
          </p:cNvSpPr>
          <p:nvPr>
            <p:ph type="title"/>
          </p:nvPr>
        </p:nvSpPr>
        <p:spPr/>
        <p:txBody>
          <a:bodyPr vert="horz"/>
          <a:lstStyle/>
          <a:p>
            <a:r>
              <a:rPr lang="en-US"/>
              <a:t>Click to edit Master title style</a:t>
            </a:r>
            <a:endParaRPr lang="en-GB"/>
          </a:p>
        </p:txBody>
      </p:sp>
      <p:sp>
        <p:nvSpPr>
          <p:cNvPr id="3" name="Text Placeholder 2">
            <a:extLst>
              <a:ext uri="{FF2B5EF4-FFF2-40B4-BE49-F238E27FC236}">
                <a16:creationId xmlns:a16="http://schemas.microsoft.com/office/drawing/2014/main" id="{E2EC1AEA-9644-4A68-B9D6-92EB2A4ED59A}"/>
              </a:ext>
            </a:extLst>
          </p:cNvPr>
          <p:cNvSpPr>
            <a:spLocks noGrp="1"/>
          </p:cNvSpPr>
          <p:nvPr>
            <p:ph type="body" idx="1"/>
          </p:nvPr>
        </p:nvSpPr>
        <p:spPr>
          <a:xfrm>
            <a:off x="263525" y="1109663"/>
            <a:ext cx="11664950" cy="276999"/>
          </a:xfrm>
        </p:spPr>
        <p:txBody>
          <a:bodyPr wrap="square" anchor="t" anchorCtr="0">
            <a:spAutoFit/>
          </a:bodyPr>
          <a:lstStyle>
            <a:lvl1pPr marL="0" indent="0">
              <a:buNone/>
              <a:defRPr sz="1800" b="0" cap="all" baseline="0">
                <a:solidFill>
                  <a:schemeClr val="accent4"/>
                </a:solidFill>
                <a:latin typeface="Costa Text O" panose="020B05030402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3930D2B-1A08-4121-8AEF-3DB21FF71F57}"/>
              </a:ext>
            </a:extLst>
          </p:cNvPr>
          <p:cNvSpPr>
            <a:spLocks noGrp="1"/>
          </p:cNvSpPr>
          <p:nvPr>
            <p:ph type="body" sz="quarter" idx="10"/>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02846442"/>
      </p:ext>
    </p:extLst>
  </p:cSld>
  <p:clrMapOvr>
    <a:masterClrMapping/>
  </p:clrMapOvr>
  <p:extLst>
    <p:ext uri="{DCECCB84-F9BA-43D5-87BE-67443E8EF086}">
      <p15:sldGuideLst xmlns:p15="http://schemas.microsoft.com/office/powerpoint/2012/main">
        <p15:guide id="1" orient="horz" pos="8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2-Column Text Slide">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1BE7B88-E1A5-4632-85A4-FD1FED1485E9}"/>
              </a:ext>
            </a:extLst>
          </p:cNvPr>
          <p:cNvGraphicFramePr>
            <a:graphicFrameLocks noChangeAspect="1"/>
          </p:cNvGraphicFramePr>
          <p:nvPr userDrawn="1">
            <p:custDataLst>
              <p:tags r:id="rId1"/>
            </p:custDataLst>
            <p:extLst>
              <p:ext uri="{D42A27DB-BD31-4B8C-83A1-F6EECF244321}">
                <p14:modId xmlns:p14="http://schemas.microsoft.com/office/powerpoint/2010/main" val="36106336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Object 8" hidden="1">
                        <a:extLst>
                          <a:ext uri="{FF2B5EF4-FFF2-40B4-BE49-F238E27FC236}">
                            <a16:creationId xmlns:a16="http://schemas.microsoft.com/office/drawing/2014/main" id="{21BE7B88-E1A5-4632-85A4-FD1FED1485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DA7EC89-A399-4CCB-B529-6F51809A0467}"/>
              </a:ext>
            </a:extLst>
          </p:cNvPr>
          <p:cNvSpPr>
            <a:spLocks noGrp="1"/>
          </p:cNvSpPr>
          <p:nvPr>
            <p:ph type="title"/>
          </p:nvPr>
        </p:nvSpPr>
        <p:spPr/>
        <p:txBody>
          <a:bodyPr vert="horz"/>
          <a:lstStyle/>
          <a:p>
            <a:r>
              <a:rPr lang="en-US"/>
              <a:t>Click to edit Master title style</a:t>
            </a:r>
            <a:endParaRPr lang="en-GB"/>
          </a:p>
        </p:txBody>
      </p:sp>
      <p:sp>
        <p:nvSpPr>
          <p:cNvPr id="3" name="Content Placeholder 2">
            <a:extLst>
              <a:ext uri="{FF2B5EF4-FFF2-40B4-BE49-F238E27FC236}">
                <a16:creationId xmlns:a16="http://schemas.microsoft.com/office/drawing/2014/main" id="{8FC6AD29-0D39-4B5D-B6EA-55AA453E4076}"/>
              </a:ext>
            </a:extLst>
          </p:cNvPr>
          <p:cNvSpPr>
            <a:spLocks noGrp="1"/>
          </p:cNvSpPr>
          <p:nvPr>
            <p:ph idx="1"/>
          </p:nvPr>
        </p:nvSpPr>
        <p:spPr>
          <a:xfrm>
            <a:off x="272403" y="1628774"/>
            <a:ext cx="5652000" cy="43926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2">
            <a:extLst>
              <a:ext uri="{FF2B5EF4-FFF2-40B4-BE49-F238E27FC236}">
                <a16:creationId xmlns:a16="http://schemas.microsoft.com/office/drawing/2014/main" id="{3A5433B8-E060-47C6-905D-A6923DC52676}"/>
              </a:ext>
            </a:extLst>
          </p:cNvPr>
          <p:cNvSpPr>
            <a:spLocks noGrp="1"/>
          </p:cNvSpPr>
          <p:nvPr>
            <p:ph idx="10"/>
          </p:nvPr>
        </p:nvSpPr>
        <p:spPr>
          <a:xfrm>
            <a:off x="6284266" y="1628774"/>
            <a:ext cx="5652000" cy="43926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52522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 Macro Americano">
    <p:bg>
      <p:bgPr>
        <a:solidFill>
          <a:schemeClr val="bg1"/>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3822201-9737-4357-8847-D775BC4DAB8B}"/>
              </a:ext>
            </a:extLst>
          </p:cNvPr>
          <p:cNvGraphicFramePr>
            <a:graphicFrameLocks noChangeAspect="1"/>
          </p:cNvGraphicFramePr>
          <p:nvPr userDrawn="1">
            <p:custDataLst>
              <p:tags r:id="rId1"/>
            </p:custDataLst>
            <p:extLst>
              <p:ext uri="{D42A27DB-BD31-4B8C-83A1-F6EECF244321}">
                <p14:modId xmlns:p14="http://schemas.microsoft.com/office/powerpoint/2010/main" val="1241440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43822201-9737-4357-8847-D775BC4DAB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Picture 4" descr="A spoon in a cup of coffee&#10;&#10;Description automatically generated with medium confidence">
            <a:extLst>
              <a:ext uri="{FF2B5EF4-FFF2-40B4-BE49-F238E27FC236}">
                <a16:creationId xmlns:a16="http://schemas.microsoft.com/office/drawing/2014/main" id="{B65A6324-6883-402F-8C8E-473A1056F5B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478045" y="0"/>
            <a:ext cx="6858000" cy="6858000"/>
          </a:xfrm>
          <a:prstGeom prst="rect">
            <a:avLst/>
          </a:prstGeom>
        </p:spPr>
      </p:pic>
      <p:pic>
        <p:nvPicPr>
          <p:cNvPr id="44" name="Picture 43" descr="Icon&#10;&#10;Description automatically generated with medium confidence">
            <a:extLst>
              <a:ext uri="{FF2B5EF4-FFF2-40B4-BE49-F238E27FC236}">
                <a16:creationId xmlns:a16="http://schemas.microsoft.com/office/drawing/2014/main" id="{0B523BCA-3BCF-4693-B594-33F8631C74A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EAF610-BA38-49AB-A4E2-58828DB01E0E}"/>
              </a:ext>
            </a:extLst>
          </p:cNvPr>
          <p:cNvSpPr>
            <a:spLocks noGrp="1"/>
          </p:cNvSpPr>
          <p:nvPr>
            <p:ph type="ctrTitle" hasCustomPrompt="1"/>
          </p:nvPr>
        </p:nvSpPr>
        <p:spPr>
          <a:xfrm>
            <a:off x="264709" y="3572346"/>
            <a:ext cx="6458703" cy="276999"/>
          </a:xfrm>
        </p:spPr>
        <p:txBody>
          <a:bodyPr vert="horz" anchor="b">
            <a:normAutofit/>
          </a:bodyPr>
          <a:lstStyle>
            <a:lvl1pPr algn="l">
              <a:defRPr sz="1800" b="0">
                <a:solidFill>
                  <a:schemeClr val="bg1"/>
                </a:solidFill>
                <a:latin typeface="Costa Text O" panose="020B0503040203020204" pitchFamily="34" charset="0"/>
              </a:defRPr>
            </a:lvl1pPr>
          </a:lstStyle>
          <a:p>
            <a:r>
              <a:rPr lang="en-GB"/>
              <a:t>tagline</a:t>
            </a:r>
          </a:p>
        </p:txBody>
      </p:sp>
      <p:sp>
        <p:nvSpPr>
          <p:cNvPr id="3" name="Subtitle 2">
            <a:extLst>
              <a:ext uri="{FF2B5EF4-FFF2-40B4-BE49-F238E27FC236}">
                <a16:creationId xmlns:a16="http://schemas.microsoft.com/office/drawing/2014/main" id="{2DDF897D-7C42-4CBB-8BD4-5809337387A3}"/>
              </a:ext>
            </a:extLst>
          </p:cNvPr>
          <p:cNvSpPr>
            <a:spLocks noGrp="1"/>
          </p:cNvSpPr>
          <p:nvPr>
            <p:ph type="subTitle" idx="1" hasCustomPrompt="1"/>
          </p:nvPr>
        </p:nvSpPr>
        <p:spPr>
          <a:xfrm>
            <a:off x="263525" y="3866005"/>
            <a:ext cx="6460030" cy="1655762"/>
          </a:xfrm>
        </p:spPr>
        <p:txBody>
          <a:bodyPr>
            <a:normAutofit/>
          </a:bodyPr>
          <a:lstStyle>
            <a:lvl1pPr marL="0" indent="0" algn="l">
              <a:lnSpc>
                <a:spcPct val="100000"/>
              </a:lnSpc>
              <a:spcBef>
                <a:spcPts val="0"/>
              </a:spcBef>
              <a:buNone/>
              <a:defRPr sz="6600" b="1" cap="all" baseline="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p>
        </p:txBody>
      </p:sp>
      <p:grpSp>
        <p:nvGrpSpPr>
          <p:cNvPr id="19" name="Group 18">
            <a:extLst>
              <a:ext uri="{FF2B5EF4-FFF2-40B4-BE49-F238E27FC236}">
                <a16:creationId xmlns:a16="http://schemas.microsoft.com/office/drawing/2014/main" id="{216A795C-15EC-46C3-80A8-C16B0397C9D3}"/>
              </a:ext>
            </a:extLst>
          </p:cNvPr>
          <p:cNvGrpSpPr>
            <a:grpSpLocks noChangeAspect="1"/>
          </p:cNvGrpSpPr>
          <p:nvPr userDrawn="1"/>
        </p:nvGrpSpPr>
        <p:grpSpPr>
          <a:xfrm>
            <a:off x="10173810" y="737992"/>
            <a:ext cx="1754665" cy="667689"/>
            <a:chOff x="0" y="1109663"/>
            <a:chExt cx="10058400" cy="3827462"/>
          </a:xfrm>
          <a:solidFill>
            <a:schemeClr val="bg1"/>
          </a:solidFill>
        </p:grpSpPr>
        <p:sp>
          <p:nvSpPr>
            <p:cNvPr id="20" name="Freeform 5">
              <a:extLst>
                <a:ext uri="{FF2B5EF4-FFF2-40B4-BE49-F238E27FC236}">
                  <a16:creationId xmlns:a16="http://schemas.microsoft.com/office/drawing/2014/main" id="{E888E93C-146F-435B-98C5-D1043D33D90E}"/>
                </a:ext>
              </a:extLst>
            </p:cNvPr>
            <p:cNvSpPr>
              <a:spLocks/>
            </p:cNvSpPr>
            <p:nvPr userDrawn="1"/>
          </p:nvSpPr>
          <p:spPr bwMode="auto">
            <a:xfrm>
              <a:off x="4735513" y="1149350"/>
              <a:ext cx="1131888" cy="2447925"/>
            </a:xfrm>
            <a:custGeom>
              <a:avLst/>
              <a:gdLst>
                <a:gd name="T0" fmla="*/ 777 w 2351"/>
                <a:gd name="T1" fmla="*/ 1 h 5079"/>
                <a:gd name="T2" fmla="*/ 2351 w 2351"/>
                <a:gd name="T3" fmla="*/ 0 h 5079"/>
                <a:gd name="T4" fmla="*/ 1495 w 2351"/>
                <a:gd name="T5" fmla="*/ 1358 h 5079"/>
                <a:gd name="T6" fmla="*/ 2351 w 2351"/>
                <a:gd name="T7" fmla="*/ 3558 h 5079"/>
                <a:gd name="T8" fmla="*/ 1432 w 2351"/>
                <a:gd name="T9" fmla="*/ 5079 h 5079"/>
                <a:gd name="T10" fmla="*/ 0 w 2351"/>
                <a:gd name="T11" fmla="*/ 4684 h 5079"/>
                <a:gd name="T12" fmla="*/ 802 w 2351"/>
                <a:gd name="T13" fmla="*/ 3450 h 5079"/>
                <a:gd name="T14" fmla="*/ 0 w 2351"/>
                <a:gd name="T15" fmla="*/ 1342 h 5079"/>
                <a:gd name="T16" fmla="*/ 777 w 2351"/>
                <a:gd name="T17" fmla="*/ 1 h 5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1" h="5079">
                  <a:moveTo>
                    <a:pt x="777" y="1"/>
                  </a:moveTo>
                  <a:cubicBezTo>
                    <a:pt x="2351" y="0"/>
                    <a:pt x="2351" y="0"/>
                    <a:pt x="2351" y="0"/>
                  </a:cubicBezTo>
                  <a:cubicBezTo>
                    <a:pt x="1813" y="251"/>
                    <a:pt x="1443" y="772"/>
                    <a:pt x="1495" y="1358"/>
                  </a:cubicBezTo>
                  <a:cubicBezTo>
                    <a:pt x="1570" y="2216"/>
                    <a:pt x="2351" y="2547"/>
                    <a:pt x="2351" y="3558"/>
                  </a:cubicBezTo>
                  <a:cubicBezTo>
                    <a:pt x="2351" y="4232"/>
                    <a:pt x="1914" y="4823"/>
                    <a:pt x="1432" y="5079"/>
                  </a:cubicBezTo>
                  <a:cubicBezTo>
                    <a:pt x="0" y="4684"/>
                    <a:pt x="0" y="4684"/>
                    <a:pt x="0" y="4684"/>
                  </a:cubicBezTo>
                  <a:cubicBezTo>
                    <a:pt x="495" y="4453"/>
                    <a:pt x="823" y="3973"/>
                    <a:pt x="802" y="3450"/>
                  </a:cubicBezTo>
                  <a:cubicBezTo>
                    <a:pt x="768" y="2636"/>
                    <a:pt x="0" y="2263"/>
                    <a:pt x="0" y="1342"/>
                  </a:cubicBezTo>
                  <a:cubicBezTo>
                    <a:pt x="0" y="717"/>
                    <a:pt x="347" y="217"/>
                    <a:pt x="777"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1" name="Freeform 6">
              <a:extLst>
                <a:ext uri="{FF2B5EF4-FFF2-40B4-BE49-F238E27FC236}">
                  <a16:creationId xmlns:a16="http://schemas.microsoft.com/office/drawing/2014/main" id="{C9D4FCA6-2A62-402B-B6D9-70E7CF97176D}"/>
                </a:ext>
              </a:extLst>
            </p:cNvPr>
            <p:cNvSpPr>
              <a:spLocks/>
            </p:cNvSpPr>
            <p:nvPr userDrawn="1"/>
          </p:nvSpPr>
          <p:spPr bwMode="auto">
            <a:xfrm>
              <a:off x="6269038" y="1149350"/>
              <a:ext cx="1538288" cy="2046287"/>
            </a:xfrm>
            <a:custGeom>
              <a:avLst/>
              <a:gdLst>
                <a:gd name="T0" fmla="*/ 291 w 969"/>
                <a:gd name="T1" fmla="*/ 1289 h 1289"/>
                <a:gd name="T2" fmla="*/ 291 w 969"/>
                <a:gd name="T3" fmla="*/ 329 h 1289"/>
                <a:gd name="T4" fmla="*/ 0 w 969"/>
                <a:gd name="T5" fmla="*/ 329 h 1289"/>
                <a:gd name="T6" fmla="*/ 0 w 969"/>
                <a:gd name="T7" fmla="*/ 0 h 1289"/>
                <a:gd name="T8" fmla="*/ 969 w 969"/>
                <a:gd name="T9" fmla="*/ 0 h 1289"/>
                <a:gd name="T10" fmla="*/ 969 w 969"/>
                <a:gd name="T11" fmla="*/ 329 h 1289"/>
                <a:gd name="T12" fmla="*/ 675 w 969"/>
                <a:gd name="T13" fmla="*/ 329 h 1289"/>
                <a:gd name="T14" fmla="*/ 675 w 969"/>
                <a:gd name="T15" fmla="*/ 1289 h 1289"/>
                <a:gd name="T16" fmla="*/ 291 w 969"/>
                <a:gd name="T17" fmla="*/ 1289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9" h="1289">
                  <a:moveTo>
                    <a:pt x="291" y="1289"/>
                  </a:moveTo>
                  <a:lnTo>
                    <a:pt x="291" y="329"/>
                  </a:lnTo>
                  <a:lnTo>
                    <a:pt x="0" y="329"/>
                  </a:lnTo>
                  <a:lnTo>
                    <a:pt x="0" y="0"/>
                  </a:lnTo>
                  <a:lnTo>
                    <a:pt x="969" y="0"/>
                  </a:lnTo>
                  <a:lnTo>
                    <a:pt x="969" y="329"/>
                  </a:lnTo>
                  <a:lnTo>
                    <a:pt x="675" y="329"/>
                  </a:lnTo>
                  <a:lnTo>
                    <a:pt x="675" y="1289"/>
                  </a:lnTo>
                  <a:lnTo>
                    <a:pt x="291" y="1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2" name="Freeform 7">
              <a:extLst>
                <a:ext uri="{FF2B5EF4-FFF2-40B4-BE49-F238E27FC236}">
                  <a16:creationId xmlns:a16="http://schemas.microsoft.com/office/drawing/2014/main" id="{246E9FAD-516C-4B5E-9F33-424F268AA5B3}"/>
                </a:ext>
              </a:extLst>
            </p:cNvPr>
            <p:cNvSpPr>
              <a:spLocks/>
            </p:cNvSpPr>
            <p:nvPr userDrawn="1"/>
          </p:nvSpPr>
          <p:spPr bwMode="auto">
            <a:xfrm>
              <a:off x="0" y="1109663"/>
              <a:ext cx="1820863" cy="2133600"/>
            </a:xfrm>
            <a:custGeom>
              <a:avLst/>
              <a:gdLst>
                <a:gd name="T0" fmla="*/ 0 w 3778"/>
                <a:gd name="T1" fmla="*/ 2213 h 4427"/>
                <a:gd name="T2" fmla="*/ 2216 w 3778"/>
                <a:gd name="T3" fmla="*/ 4427 h 4427"/>
                <a:gd name="T4" fmla="*/ 3778 w 3778"/>
                <a:gd name="T5" fmla="*/ 3785 h 4427"/>
                <a:gd name="T6" fmla="*/ 2918 w 3778"/>
                <a:gd name="T7" fmla="*/ 2927 h 4427"/>
                <a:gd name="T8" fmla="*/ 2216 w 3778"/>
                <a:gd name="T9" fmla="*/ 3214 h 4427"/>
                <a:gd name="T10" fmla="*/ 1215 w 3778"/>
                <a:gd name="T11" fmla="*/ 2214 h 4427"/>
                <a:gd name="T12" fmla="*/ 2216 w 3778"/>
                <a:gd name="T13" fmla="*/ 1214 h 4427"/>
                <a:gd name="T14" fmla="*/ 2918 w 3778"/>
                <a:gd name="T15" fmla="*/ 1501 h 4427"/>
                <a:gd name="T16" fmla="*/ 3778 w 3778"/>
                <a:gd name="T17" fmla="*/ 642 h 4427"/>
                <a:gd name="T18" fmla="*/ 2216 w 3778"/>
                <a:gd name="T19" fmla="*/ 0 h 4427"/>
                <a:gd name="T20" fmla="*/ 0 w 3778"/>
                <a:gd name="T21" fmla="*/ 2213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8" h="4427">
                  <a:moveTo>
                    <a:pt x="0" y="2213"/>
                  </a:moveTo>
                  <a:cubicBezTo>
                    <a:pt x="0" y="3437"/>
                    <a:pt x="992" y="4427"/>
                    <a:pt x="2216" y="4427"/>
                  </a:cubicBezTo>
                  <a:cubicBezTo>
                    <a:pt x="2826" y="4427"/>
                    <a:pt x="3377" y="4182"/>
                    <a:pt x="3778" y="3785"/>
                  </a:cubicBezTo>
                  <a:cubicBezTo>
                    <a:pt x="2918" y="2927"/>
                    <a:pt x="2918" y="2927"/>
                    <a:pt x="2918" y="2927"/>
                  </a:cubicBezTo>
                  <a:cubicBezTo>
                    <a:pt x="2738" y="3104"/>
                    <a:pt x="2490" y="3214"/>
                    <a:pt x="2216" y="3214"/>
                  </a:cubicBezTo>
                  <a:cubicBezTo>
                    <a:pt x="1664" y="3214"/>
                    <a:pt x="1215" y="2766"/>
                    <a:pt x="1215" y="2214"/>
                  </a:cubicBezTo>
                  <a:cubicBezTo>
                    <a:pt x="1215" y="1662"/>
                    <a:pt x="1664" y="1214"/>
                    <a:pt x="2216" y="1214"/>
                  </a:cubicBezTo>
                  <a:cubicBezTo>
                    <a:pt x="2490" y="1214"/>
                    <a:pt x="2738" y="1323"/>
                    <a:pt x="2918" y="1501"/>
                  </a:cubicBezTo>
                  <a:cubicBezTo>
                    <a:pt x="3778" y="642"/>
                    <a:pt x="3778" y="642"/>
                    <a:pt x="3778" y="642"/>
                  </a:cubicBezTo>
                  <a:cubicBezTo>
                    <a:pt x="3377" y="245"/>
                    <a:pt x="2826" y="0"/>
                    <a:pt x="2216" y="0"/>
                  </a:cubicBezTo>
                  <a:cubicBezTo>
                    <a:pt x="992" y="0"/>
                    <a:pt x="0" y="990"/>
                    <a:pt x="0" y="22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3" name="Freeform 8">
              <a:extLst>
                <a:ext uri="{FF2B5EF4-FFF2-40B4-BE49-F238E27FC236}">
                  <a16:creationId xmlns:a16="http://schemas.microsoft.com/office/drawing/2014/main" id="{A714F82D-14D2-461C-BEB6-6A67BB2C1ED5}"/>
                </a:ext>
              </a:extLst>
            </p:cNvPr>
            <p:cNvSpPr>
              <a:spLocks noEditPoints="1"/>
            </p:cNvSpPr>
            <p:nvPr userDrawn="1"/>
          </p:nvSpPr>
          <p:spPr bwMode="auto">
            <a:xfrm>
              <a:off x="2124075" y="1109663"/>
              <a:ext cx="2135188" cy="2135187"/>
            </a:xfrm>
            <a:custGeom>
              <a:avLst/>
              <a:gdLst>
                <a:gd name="T0" fmla="*/ 2177 w 4432"/>
                <a:gd name="T1" fmla="*/ 3213 h 4430"/>
                <a:gd name="T2" fmla="*/ 1176 w 4432"/>
                <a:gd name="T3" fmla="*/ 2213 h 4430"/>
                <a:gd name="T4" fmla="*/ 2177 w 4432"/>
                <a:gd name="T5" fmla="*/ 1213 h 4430"/>
                <a:gd name="T6" fmla="*/ 3179 w 4432"/>
                <a:gd name="T7" fmla="*/ 2213 h 4430"/>
                <a:gd name="T8" fmla="*/ 2177 w 4432"/>
                <a:gd name="T9" fmla="*/ 3213 h 4430"/>
                <a:gd name="T10" fmla="*/ 2216 w 4432"/>
                <a:gd name="T11" fmla="*/ 0 h 4430"/>
                <a:gd name="T12" fmla="*/ 0 w 4432"/>
                <a:gd name="T13" fmla="*/ 2214 h 4430"/>
                <a:gd name="T14" fmla="*/ 2216 w 4432"/>
                <a:gd name="T15" fmla="*/ 4430 h 4430"/>
                <a:gd name="T16" fmla="*/ 4432 w 4432"/>
                <a:gd name="T17" fmla="*/ 2214 h 4430"/>
                <a:gd name="T18" fmla="*/ 2216 w 4432"/>
                <a:gd name="T19" fmla="*/ 0 h 4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2" h="4430">
                  <a:moveTo>
                    <a:pt x="2177" y="3213"/>
                  </a:moveTo>
                  <a:cubicBezTo>
                    <a:pt x="1626" y="3213"/>
                    <a:pt x="1176" y="2764"/>
                    <a:pt x="1176" y="2213"/>
                  </a:cubicBezTo>
                  <a:cubicBezTo>
                    <a:pt x="1176" y="1661"/>
                    <a:pt x="1626" y="1213"/>
                    <a:pt x="2177" y="1213"/>
                  </a:cubicBezTo>
                  <a:cubicBezTo>
                    <a:pt x="2731" y="1213"/>
                    <a:pt x="3179" y="1661"/>
                    <a:pt x="3179" y="2213"/>
                  </a:cubicBezTo>
                  <a:cubicBezTo>
                    <a:pt x="3179" y="2764"/>
                    <a:pt x="2731" y="3213"/>
                    <a:pt x="2177" y="3213"/>
                  </a:cubicBezTo>
                  <a:moveTo>
                    <a:pt x="2216" y="0"/>
                  </a:moveTo>
                  <a:cubicBezTo>
                    <a:pt x="991" y="0"/>
                    <a:pt x="0" y="990"/>
                    <a:pt x="0" y="2214"/>
                  </a:cubicBezTo>
                  <a:cubicBezTo>
                    <a:pt x="0" y="3438"/>
                    <a:pt x="991" y="4430"/>
                    <a:pt x="2216" y="4430"/>
                  </a:cubicBezTo>
                  <a:cubicBezTo>
                    <a:pt x="3441" y="4430"/>
                    <a:pt x="4432" y="3438"/>
                    <a:pt x="4432" y="2214"/>
                  </a:cubicBezTo>
                  <a:cubicBezTo>
                    <a:pt x="4432" y="990"/>
                    <a:pt x="3441" y="0"/>
                    <a:pt x="22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4" name="Freeform 9">
              <a:extLst>
                <a:ext uri="{FF2B5EF4-FFF2-40B4-BE49-F238E27FC236}">
                  <a16:creationId xmlns:a16="http://schemas.microsoft.com/office/drawing/2014/main" id="{FFAE0EC6-596F-43D9-98CB-7F9B7BD0E39B}"/>
                </a:ext>
              </a:extLst>
            </p:cNvPr>
            <p:cNvSpPr>
              <a:spLocks noEditPoints="1"/>
            </p:cNvSpPr>
            <p:nvPr userDrawn="1"/>
          </p:nvSpPr>
          <p:spPr bwMode="auto">
            <a:xfrm>
              <a:off x="8023225" y="1149350"/>
              <a:ext cx="2035175" cy="2046287"/>
            </a:xfrm>
            <a:custGeom>
              <a:avLst/>
              <a:gdLst>
                <a:gd name="T0" fmla="*/ 513 w 1282"/>
                <a:gd name="T1" fmla="*/ 784 h 1289"/>
                <a:gd name="T2" fmla="*/ 630 w 1282"/>
                <a:gd name="T3" fmla="*/ 290 h 1289"/>
                <a:gd name="T4" fmla="*/ 651 w 1282"/>
                <a:gd name="T5" fmla="*/ 290 h 1289"/>
                <a:gd name="T6" fmla="*/ 768 w 1282"/>
                <a:gd name="T7" fmla="*/ 784 h 1289"/>
                <a:gd name="T8" fmla="*/ 513 w 1282"/>
                <a:gd name="T9" fmla="*/ 784 h 1289"/>
                <a:gd name="T10" fmla="*/ 874 w 1282"/>
                <a:gd name="T11" fmla="*/ 0 h 1289"/>
                <a:gd name="T12" fmla="*/ 408 w 1282"/>
                <a:gd name="T13" fmla="*/ 0 h 1289"/>
                <a:gd name="T14" fmla="*/ 0 w 1282"/>
                <a:gd name="T15" fmla="*/ 1289 h 1289"/>
                <a:gd name="T16" fmla="*/ 393 w 1282"/>
                <a:gd name="T17" fmla="*/ 1289 h 1289"/>
                <a:gd name="T18" fmla="*/ 446 w 1282"/>
                <a:gd name="T19" fmla="*/ 1067 h 1289"/>
                <a:gd name="T20" fmla="*/ 835 w 1282"/>
                <a:gd name="T21" fmla="*/ 1067 h 1289"/>
                <a:gd name="T22" fmla="*/ 888 w 1282"/>
                <a:gd name="T23" fmla="*/ 1289 h 1289"/>
                <a:gd name="T24" fmla="*/ 1282 w 1282"/>
                <a:gd name="T25" fmla="*/ 1289 h 1289"/>
                <a:gd name="T26" fmla="*/ 874 w 1282"/>
                <a:gd name="T27" fmla="*/ 0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2" h="1289">
                  <a:moveTo>
                    <a:pt x="513" y="784"/>
                  </a:moveTo>
                  <a:lnTo>
                    <a:pt x="630" y="290"/>
                  </a:lnTo>
                  <a:lnTo>
                    <a:pt x="651" y="290"/>
                  </a:lnTo>
                  <a:lnTo>
                    <a:pt x="768" y="784"/>
                  </a:lnTo>
                  <a:lnTo>
                    <a:pt x="513" y="784"/>
                  </a:lnTo>
                  <a:close/>
                  <a:moveTo>
                    <a:pt x="874" y="0"/>
                  </a:moveTo>
                  <a:lnTo>
                    <a:pt x="408" y="0"/>
                  </a:lnTo>
                  <a:lnTo>
                    <a:pt x="0" y="1289"/>
                  </a:lnTo>
                  <a:lnTo>
                    <a:pt x="393" y="1289"/>
                  </a:lnTo>
                  <a:lnTo>
                    <a:pt x="446" y="1067"/>
                  </a:lnTo>
                  <a:lnTo>
                    <a:pt x="835" y="1067"/>
                  </a:lnTo>
                  <a:lnTo>
                    <a:pt x="888" y="1289"/>
                  </a:lnTo>
                  <a:lnTo>
                    <a:pt x="1282" y="1289"/>
                  </a:lnTo>
                  <a:lnTo>
                    <a:pt x="8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5" name="Freeform 10">
              <a:extLst>
                <a:ext uri="{FF2B5EF4-FFF2-40B4-BE49-F238E27FC236}">
                  <a16:creationId xmlns:a16="http://schemas.microsoft.com/office/drawing/2014/main" id="{AF237A18-752B-4756-8A51-7265572590D9}"/>
                </a:ext>
              </a:extLst>
            </p:cNvPr>
            <p:cNvSpPr>
              <a:spLocks/>
            </p:cNvSpPr>
            <p:nvPr userDrawn="1"/>
          </p:nvSpPr>
          <p:spPr bwMode="auto">
            <a:xfrm>
              <a:off x="4410075" y="4105275"/>
              <a:ext cx="622300" cy="817562"/>
            </a:xfrm>
            <a:custGeom>
              <a:avLst/>
              <a:gdLst>
                <a:gd name="T0" fmla="*/ 0 w 392"/>
                <a:gd name="T1" fmla="*/ 0 h 515"/>
                <a:gd name="T2" fmla="*/ 392 w 392"/>
                <a:gd name="T3" fmla="*/ 0 h 515"/>
                <a:gd name="T4" fmla="*/ 392 w 392"/>
                <a:gd name="T5" fmla="*/ 103 h 515"/>
                <a:gd name="T6" fmla="*/ 120 w 392"/>
                <a:gd name="T7" fmla="*/ 103 h 515"/>
                <a:gd name="T8" fmla="*/ 120 w 392"/>
                <a:gd name="T9" fmla="*/ 204 h 515"/>
                <a:gd name="T10" fmla="*/ 346 w 392"/>
                <a:gd name="T11" fmla="*/ 204 h 515"/>
                <a:gd name="T12" fmla="*/ 346 w 392"/>
                <a:gd name="T13" fmla="*/ 308 h 515"/>
                <a:gd name="T14" fmla="*/ 120 w 392"/>
                <a:gd name="T15" fmla="*/ 308 h 515"/>
                <a:gd name="T16" fmla="*/ 120 w 392"/>
                <a:gd name="T17" fmla="*/ 515 h 515"/>
                <a:gd name="T18" fmla="*/ 0 w 392"/>
                <a:gd name="T19" fmla="*/ 515 h 515"/>
                <a:gd name="T20" fmla="*/ 0 w 392"/>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2" h="515">
                  <a:moveTo>
                    <a:pt x="0" y="0"/>
                  </a:moveTo>
                  <a:lnTo>
                    <a:pt x="392" y="0"/>
                  </a:lnTo>
                  <a:lnTo>
                    <a:pt x="392" y="103"/>
                  </a:lnTo>
                  <a:lnTo>
                    <a:pt x="120" y="103"/>
                  </a:lnTo>
                  <a:lnTo>
                    <a:pt x="120" y="204"/>
                  </a:lnTo>
                  <a:lnTo>
                    <a:pt x="346" y="204"/>
                  </a:lnTo>
                  <a:lnTo>
                    <a:pt x="346" y="308"/>
                  </a:lnTo>
                  <a:lnTo>
                    <a:pt x="120" y="308"/>
                  </a:lnTo>
                  <a:lnTo>
                    <a:pt x="120" y="515"/>
                  </a:lnTo>
                  <a:lnTo>
                    <a:pt x="0" y="5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6" name="Freeform 11">
              <a:extLst>
                <a:ext uri="{FF2B5EF4-FFF2-40B4-BE49-F238E27FC236}">
                  <a16:creationId xmlns:a16="http://schemas.microsoft.com/office/drawing/2014/main" id="{4E130EC2-113D-4A11-83E8-766F1EFD68C9}"/>
                </a:ext>
              </a:extLst>
            </p:cNvPr>
            <p:cNvSpPr>
              <a:spLocks/>
            </p:cNvSpPr>
            <p:nvPr userDrawn="1"/>
          </p:nvSpPr>
          <p:spPr bwMode="auto">
            <a:xfrm>
              <a:off x="5292725" y="4105275"/>
              <a:ext cx="623888" cy="817562"/>
            </a:xfrm>
            <a:custGeom>
              <a:avLst/>
              <a:gdLst>
                <a:gd name="T0" fmla="*/ 0 w 393"/>
                <a:gd name="T1" fmla="*/ 0 h 515"/>
                <a:gd name="T2" fmla="*/ 393 w 393"/>
                <a:gd name="T3" fmla="*/ 0 h 515"/>
                <a:gd name="T4" fmla="*/ 393 w 393"/>
                <a:gd name="T5" fmla="*/ 103 h 515"/>
                <a:gd name="T6" fmla="*/ 121 w 393"/>
                <a:gd name="T7" fmla="*/ 103 h 515"/>
                <a:gd name="T8" fmla="*/ 121 w 393"/>
                <a:gd name="T9" fmla="*/ 204 h 515"/>
                <a:gd name="T10" fmla="*/ 346 w 393"/>
                <a:gd name="T11" fmla="*/ 204 h 515"/>
                <a:gd name="T12" fmla="*/ 346 w 393"/>
                <a:gd name="T13" fmla="*/ 308 h 515"/>
                <a:gd name="T14" fmla="*/ 121 w 393"/>
                <a:gd name="T15" fmla="*/ 308 h 515"/>
                <a:gd name="T16" fmla="*/ 121 w 393"/>
                <a:gd name="T17" fmla="*/ 515 h 515"/>
                <a:gd name="T18" fmla="*/ 0 w 393"/>
                <a:gd name="T19" fmla="*/ 515 h 515"/>
                <a:gd name="T20" fmla="*/ 0 w 393"/>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3" h="515">
                  <a:moveTo>
                    <a:pt x="0" y="0"/>
                  </a:moveTo>
                  <a:lnTo>
                    <a:pt x="393" y="0"/>
                  </a:lnTo>
                  <a:lnTo>
                    <a:pt x="393" y="103"/>
                  </a:lnTo>
                  <a:lnTo>
                    <a:pt x="121" y="103"/>
                  </a:lnTo>
                  <a:lnTo>
                    <a:pt x="121" y="204"/>
                  </a:lnTo>
                  <a:lnTo>
                    <a:pt x="346" y="204"/>
                  </a:lnTo>
                  <a:lnTo>
                    <a:pt x="346" y="308"/>
                  </a:lnTo>
                  <a:lnTo>
                    <a:pt x="121" y="308"/>
                  </a:lnTo>
                  <a:lnTo>
                    <a:pt x="121" y="515"/>
                  </a:lnTo>
                  <a:lnTo>
                    <a:pt x="0" y="5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7" name="Freeform 12">
              <a:extLst>
                <a:ext uri="{FF2B5EF4-FFF2-40B4-BE49-F238E27FC236}">
                  <a16:creationId xmlns:a16="http://schemas.microsoft.com/office/drawing/2014/main" id="{EE0727E6-5B66-4CE5-AB32-BA43C4493C54}"/>
                </a:ext>
              </a:extLst>
            </p:cNvPr>
            <p:cNvSpPr>
              <a:spLocks/>
            </p:cNvSpPr>
            <p:nvPr userDrawn="1"/>
          </p:nvSpPr>
          <p:spPr bwMode="auto">
            <a:xfrm>
              <a:off x="2357438" y="4092575"/>
              <a:ext cx="754063" cy="844550"/>
            </a:xfrm>
            <a:custGeom>
              <a:avLst/>
              <a:gdLst>
                <a:gd name="T0" fmla="*/ 1304 w 1567"/>
                <a:gd name="T1" fmla="*/ 1148 h 1752"/>
                <a:gd name="T2" fmla="*/ 877 w 1567"/>
                <a:gd name="T3" fmla="*/ 1382 h 1752"/>
                <a:gd name="T4" fmla="*/ 370 w 1567"/>
                <a:gd name="T5" fmla="*/ 876 h 1752"/>
                <a:gd name="T6" fmla="*/ 877 w 1567"/>
                <a:gd name="T7" fmla="*/ 369 h 1752"/>
                <a:gd name="T8" fmla="*/ 1266 w 1567"/>
                <a:gd name="T9" fmla="*/ 552 h 1752"/>
                <a:gd name="T10" fmla="*/ 1528 w 1567"/>
                <a:gd name="T11" fmla="*/ 290 h 1752"/>
                <a:gd name="T12" fmla="*/ 877 w 1567"/>
                <a:gd name="T13" fmla="*/ 0 h 1752"/>
                <a:gd name="T14" fmla="*/ 0 w 1567"/>
                <a:gd name="T15" fmla="*/ 876 h 1752"/>
                <a:gd name="T16" fmla="*/ 877 w 1567"/>
                <a:gd name="T17" fmla="*/ 1752 h 1752"/>
                <a:gd name="T18" fmla="*/ 1567 w 1567"/>
                <a:gd name="T19" fmla="*/ 1411 h 1752"/>
                <a:gd name="T20" fmla="*/ 1304 w 1567"/>
                <a:gd name="T21" fmla="*/ 114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7" h="1752">
                  <a:moveTo>
                    <a:pt x="1304" y="1148"/>
                  </a:moveTo>
                  <a:cubicBezTo>
                    <a:pt x="1214" y="1289"/>
                    <a:pt x="1056" y="1382"/>
                    <a:pt x="877" y="1382"/>
                  </a:cubicBezTo>
                  <a:cubicBezTo>
                    <a:pt x="597" y="1382"/>
                    <a:pt x="370" y="1155"/>
                    <a:pt x="370" y="876"/>
                  </a:cubicBezTo>
                  <a:cubicBezTo>
                    <a:pt x="370" y="596"/>
                    <a:pt x="597" y="369"/>
                    <a:pt x="877" y="369"/>
                  </a:cubicBezTo>
                  <a:cubicBezTo>
                    <a:pt x="1033" y="369"/>
                    <a:pt x="1173" y="440"/>
                    <a:pt x="1266" y="552"/>
                  </a:cubicBezTo>
                  <a:cubicBezTo>
                    <a:pt x="1528" y="290"/>
                    <a:pt x="1528" y="290"/>
                    <a:pt x="1528" y="290"/>
                  </a:cubicBezTo>
                  <a:cubicBezTo>
                    <a:pt x="1368" y="112"/>
                    <a:pt x="1135" y="0"/>
                    <a:pt x="877" y="0"/>
                  </a:cubicBezTo>
                  <a:cubicBezTo>
                    <a:pt x="393" y="0"/>
                    <a:pt x="0" y="392"/>
                    <a:pt x="0" y="876"/>
                  </a:cubicBezTo>
                  <a:cubicBezTo>
                    <a:pt x="0" y="1360"/>
                    <a:pt x="393" y="1752"/>
                    <a:pt x="877" y="1752"/>
                  </a:cubicBezTo>
                  <a:cubicBezTo>
                    <a:pt x="1157" y="1752"/>
                    <a:pt x="1406" y="1616"/>
                    <a:pt x="1567" y="1411"/>
                  </a:cubicBezTo>
                  <a:lnTo>
                    <a:pt x="1304" y="1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8" name="Freeform 13">
              <a:extLst>
                <a:ext uri="{FF2B5EF4-FFF2-40B4-BE49-F238E27FC236}">
                  <a16:creationId xmlns:a16="http://schemas.microsoft.com/office/drawing/2014/main" id="{6CE93305-5E5F-42F4-8927-88DF9069252C}"/>
                </a:ext>
              </a:extLst>
            </p:cNvPr>
            <p:cNvSpPr>
              <a:spLocks/>
            </p:cNvSpPr>
            <p:nvPr userDrawn="1"/>
          </p:nvSpPr>
          <p:spPr bwMode="auto">
            <a:xfrm>
              <a:off x="6178550" y="4105275"/>
              <a:ext cx="628650" cy="817562"/>
            </a:xfrm>
            <a:custGeom>
              <a:avLst/>
              <a:gdLst>
                <a:gd name="T0" fmla="*/ 120 w 396"/>
                <a:gd name="T1" fmla="*/ 411 h 515"/>
                <a:gd name="T2" fmla="*/ 120 w 396"/>
                <a:gd name="T3" fmla="*/ 308 h 515"/>
                <a:gd name="T4" fmla="*/ 346 w 396"/>
                <a:gd name="T5" fmla="*/ 308 h 515"/>
                <a:gd name="T6" fmla="*/ 346 w 396"/>
                <a:gd name="T7" fmla="*/ 204 h 515"/>
                <a:gd name="T8" fmla="*/ 120 w 396"/>
                <a:gd name="T9" fmla="*/ 204 h 515"/>
                <a:gd name="T10" fmla="*/ 120 w 396"/>
                <a:gd name="T11" fmla="*/ 103 h 515"/>
                <a:gd name="T12" fmla="*/ 386 w 396"/>
                <a:gd name="T13" fmla="*/ 103 h 515"/>
                <a:gd name="T14" fmla="*/ 386 w 396"/>
                <a:gd name="T15" fmla="*/ 0 h 515"/>
                <a:gd name="T16" fmla="*/ 0 w 396"/>
                <a:gd name="T17" fmla="*/ 0 h 515"/>
                <a:gd name="T18" fmla="*/ 0 w 396"/>
                <a:gd name="T19" fmla="*/ 515 h 515"/>
                <a:gd name="T20" fmla="*/ 396 w 396"/>
                <a:gd name="T21" fmla="*/ 515 h 515"/>
                <a:gd name="T22" fmla="*/ 396 w 396"/>
                <a:gd name="T23" fmla="*/ 411 h 515"/>
                <a:gd name="T24" fmla="*/ 120 w 396"/>
                <a:gd name="T25" fmla="*/ 41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515">
                  <a:moveTo>
                    <a:pt x="120" y="411"/>
                  </a:moveTo>
                  <a:lnTo>
                    <a:pt x="120" y="308"/>
                  </a:lnTo>
                  <a:lnTo>
                    <a:pt x="346" y="308"/>
                  </a:lnTo>
                  <a:lnTo>
                    <a:pt x="346" y="204"/>
                  </a:lnTo>
                  <a:lnTo>
                    <a:pt x="120" y="204"/>
                  </a:lnTo>
                  <a:lnTo>
                    <a:pt x="120" y="103"/>
                  </a:lnTo>
                  <a:lnTo>
                    <a:pt x="386" y="103"/>
                  </a:lnTo>
                  <a:lnTo>
                    <a:pt x="386" y="0"/>
                  </a:lnTo>
                  <a:lnTo>
                    <a:pt x="0" y="0"/>
                  </a:lnTo>
                  <a:lnTo>
                    <a:pt x="0" y="515"/>
                  </a:lnTo>
                  <a:lnTo>
                    <a:pt x="396" y="515"/>
                  </a:lnTo>
                  <a:lnTo>
                    <a:pt x="396" y="411"/>
                  </a:lnTo>
                  <a:lnTo>
                    <a:pt x="120" y="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9" name="Freeform 14">
              <a:extLst>
                <a:ext uri="{FF2B5EF4-FFF2-40B4-BE49-F238E27FC236}">
                  <a16:creationId xmlns:a16="http://schemas.microsoft.com/office/drawing/2014/main" id="{768769D5-A055-4EC5-92A5-04E5E15429F6}"/>
                </a:ext>
              </a:extLst>
            </p:cNvPr>
            <p:cNvSpPr>
              <a:spLocks/>
            </p:cNvSpPr>
            <p:nvPr userDrawn="1"/>
          </p:nvSpPr>
          <p:spPr bwMode="auto">
            <a:xfrm>
              <a:off x="7092950" y="4105275"/>
              <a:ext cx="627063" cy="817562"/>
            </a:xfrm>
            <a:custGeom>
              <a:avLst/>
              <a:gdLst>
                <a:gd name="T0" fmla="*/ 385 w 395"/>
                <a:gd name="T1" fmla="*/ 103 h 515"/>
                <a:gd name="T2" fmla="*/ 385 w 395"/>
                <a:gd name="T3" fmla="*/ 0 h 515"/>
                <a:gd name="T4" fmla="*/ 0 w 395"/>
                <a:gd name="T5" fmla="*/ 0 h 515"/>
                <a:gd name="T6" fmla="*/ 0 w 395"/>
                <a:gd name="T7" fmla="*/ 515 h 515"/>
                <a:gd name="T8" fmla="*/ 395 w 395"/>
                <a:gd name="T9" fmla="*/ 515 h 515"/>
                <a:gd name="T10" fmla="*/ 395 w 395"/>
                <a:gd name="T11" fmla="*/ 411 h 515"/>
                <a:gd name="T12" fmla="*/ 120 w 395"/>
                <a:gd name="T13" fmla="*/ 411 h 515"/>
                <a:gd name="T14" fmla="*/ 120 w 395"/>
                <a:gd name="T15" fmla="*/ 308 h 515"/>
                <a:gd name="T16" fmla="*/ 345 w 395"/>
                <a:gd name="T17" fmla="*/ 308 h 515"/>
                <a:gd name="T18" fmla="*/ 345 w 395"/>
                <a:gd name="T19" fmla="*/ 205 h 515"/>
                <a:gd name="T20" fmla="*/ 120 w 395"/>
                <a:gd name="T21" fmla="*/ 205 h 515"/>
                <a:gd name="T22" fmla="*/ 120 w 395"/>
                <a:gd name="T23" fmla="*/ 103 h 515"/>
                <a:gd name="T24" fmla="*/ 385 w 395"/>
                <a:gd name="T25" fmla="*/ 103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515">
                  <a:moveTo>
                    <a:pt x="385" y="103"/>
                  </a:moveTo>
                  <a:lnTo>
                    <a:pt x="385" y="0"/>
                  </a:lnTo>
                  <a:lnTo>
                    <a:pt x="0" y="0"/>
                  </a:lnTo>
                  <a:lnTo>
                    <a:pt x="0" y="515"/>
                  </a:lnTo>
                  <a:lnTo>
                    <a:pt x="395" y="515"/>
                  </a:lnTo>
                  <a:lnTo>
                    <a:pt x="395" y="411"/>
                  </a:lnTo>
                  <a:lnTo>
                    <a:pt x="120" y="411"/>
                  </a:lnTo>
                  <a:lnTo>
                    <a:pt x="120" y="308"/>
                  </a:lnTo>
                  <a:lnTo>
                    <a:pt x="345" y="308"/>
                  </a:lnTo>
                  <a:lnTo>
                    <a:pt x="345" y="205"/>
                  </a:lnTo>
                  <a:lnTo>
                    <a:pt x="120" y="205"/>
                  </a:lnTo>
                  <a:lnTo>
                    <a:pt x="120" y="103"/>
                  </a:lnTo>
                  <a:lnTo>
                    <a:pt x="385"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30" name="Freeform 15">
              <a:extLst>
                <a:ext uri="{FF2B5EF4-FFF2-40B4-BE49-F238E27FC236}">
                  <a16:creationId xmlns:a16="http://schemas.microsoft.com/office/drawing/2014/main" id="{CCF8943D-E87B-4760-850D-3501B91D72DF}"/>
                </a:ext>
              </a:extLst>
            </p:cNvPr>
            <p:cNvSpPr>
              <a:spLocks noEditPoints="1"/>
            </p:cNvSpPr>
            <p:nvPr userDrawn="1"/>
          </p:nvSpPr>
          <p:spPr bwMode="auto">
            <a:xfrm>
              <a:off x="3300413" y="4092575"/>
              <a:ext cx="844550" cy="844550"/>
            </a:xfrm>
            <a:custGeom>
              <a:avLst/>
              <a:gdLst>
                <a:gd name="T0" fmla="*/ 878 w 1753"/>
                <a:gd name="T1" fmla="*/ 1379 h 1753"/>
                <a:gd name="T2" fmla="*/ 374 w 1753"/>
                <a:gd name="T3" fmla="*/ 875 h 1753"/>
                <a:gd name="T4" fmla="*/ 878 w 1753"/>
                <a:gd name="T5" fmla="*/ 370 h 1753"/>
                <a:gd name="T6" fmla="*/ 1383 w 1753"/>
                <a:gd name="T7" fmla="*/ 875 h 1753"/>
                <a:gd name="T8" fmla="*/ 878 w 1753"/>
                <a:gd name="T9" fmla="*/ 1379 h 1753"/>
                <a:gd name="T10" fmla="*/ 877 w 1753"/>
                <a:gd name="T11" fmla="*/ 0 h 1753"/>
                <a:gd name="T12" fmla="*/ 0 w 1753"/>
                <a:gd name="T13" fmla="*/ 877 h 1753"/>
                <a:gd name="T14" fmla="*/ 877 w 1753"/>
                <a:gd name="T15" fmla="*/ 1753 h 1753"/>
                <a:gd name="T16" fmla="*/ 1753 w 1753"/>
                <a:gd name="T17" fmla="*/ 877 h 1753"/>
                <a:gd name="T18" fmla="*/ 877 w 1753"/>
                <a:gd name="T19" fmla="*/ 0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3" h="1753">
                  <a:moveTo>
                    <a:pt x="878" y="1379"/>
                  </a:moveTo>
                  <a:cubicBezTo>
                    <a:pt x="600" y="1379"/>
                    <a:pt x="374" y="1153"/>
                    <a:pt x="374" y="875"/>
                  </a:cubicBezTo>
                  <a:cubicBezTo>
                    <a:pt x="374" y="596"/>
                    <a:pt x="600" y="370"/>
                    <a:pt x="878" y="370"/>
                  </a:cubicBezTo>
                  <a:cubicBezTo>
                    <a:pt x="1157" y="370"/>
                    <a:pt x="1383" y="596"/>
                    <a:pt x="1383" y="875"/>
                  </a:cubicBezTo>
                  <a:cubicBezTo>
                    <a:pt x="1383" y="1153"/>
                    <a:pt x="1157" y="1379"/>
                    <a:pt x="878" y="1379"/>
                  </a:cubicBezTo>
                  <a:moveTo>
                    <a:pt x="877" y="0"/>
                  </a:moveTo>
                  <a:cubicBezTo>
                    <a:pt x="393" y="0"/>
                    <a:pt x="0" y="393"/>
                    <a:pt x="0" y="877"/>
                  </a:cubicBezTo>
                  <a:cubicBezTo>
                    <a:pt x="0" y="1361"/>
                    <a:pt x="393" y="1753"/>
                    <a:pt x="877" y="1753"/>
                  </a:cubicBezTo>
                  <a:cubicBezTo>
                    <a:pt x="1360" y="1753"/>
                    <a:pt x="1753" y="1361"/>
                    <a:pt x="1753" y="877"/>
                  </a:cubicBezTo>
                  <a:cubicBezTo>
                    <a:pt x="1753" y="393"/>
                    <a:pt x="1360" y="0"/>
                    <a:pt x="87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grpSp>
    </p:spTree>
    <p:extLst>
      <p:ext uri="{BB962C8B-B14F-4D97-AF65-F5344CB8AC3E}">
        <p14:creationId xmlns:p14="http://schemas.microsoft.com/office/powerpoint/2010/main" val="16684503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2-Column Text Slide - Swirl 2">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1BE7B88-E1A5-4632-85A4-FD1FED1485E9}"/>
              </a:ext>
            </a:extLst>
          </p:cNvPr>
          <p:cNvGraphicFramePr>
            <a:graphicFrameLocks noChangeAspect="1"/>
          </p:cNvGraphicFramePr>
          <p:nvPr userDrawn="1">
            <p:custDataLst>
              <p:tags r:id="rId1"/>
            </p:custDataLst>
            <p:extLst>
              <p:ext uri="{D42A27DB-BD31-4B8C-83A1-F6EECF244321}">
                <p14:modId xmlns:p14="http://schemas.microsoft.com/office/powerpoint/2010/main" val="2977025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Object 8" hidden="1">
                        <a:extLst>
                          <a:ext uri="{FF2B5EF4-FFF2-40B4-BE49-F238E27FC236}">
                            <a16:creationId xmlns:a16="http://schemas.microsoft.com/office/drawing/2014/main" id="{21BE7B88-E1A5-4632-85A4-FD1FED1485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Costa Wave Pattern Coral sRGB.png" descr="Costa Wave Pattern Coral sRGB.png">
            <a:extLst>
              <a:ext uri="{FF2B5EF4-FFF2-40B4-BE49-F238E27FC236}">
                <a16:creationId xmlns:a16="http://schemas.microsoft.com/office/drawing/2014/main" id="{92F9932F-2919-4EC5-88BC-414289323BC4}"/>
              </a:ext>
            </a:extLst>
          </p:cNvPr>
          <p:cNvPicPr>
            <a:picLocks noChangeAspect="1"/>
          </p:cNvPicPr>
          <p:nvPr userDrawn="1"/>
        </p:nvPicPr>
        <p:blipFill rotWithShape="1">
          <a:blip r:embed="rId5" cstate="email">
            <a:alphaModFix amt="20000"/>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a:ext>
            </a:extLst>
          </a:blip>
          <a:srcRect l="16191" r="49607"/>
          <a:stretch/>
        </p:blipFill>
        <p:spPr>
          <a:xfrm rot="16200000">
            <a:off x="10471800" y="4588525"/>
            <a:ext cx="1300899" cy="2139502"/>
          </a:xfrm>
          <a:prstGeom prst="rect">
            <a:avLst/>
          </a:prstGeom>
          <a:ln w="12700">
            <a:miter lim="400000"/>
          </a:ln>
        </p:spPr>
      </p:pic>
      <p:sp>
        <p:nvSpPr>
          <p:cNvPr id="2" name="Title 1">
            <a:extLst>
              <a:ext uri="{FF2B5EF4-FFF2-40B4-BE49-F238E27FC236}">
                <a16:creationId xmlns:a16="http://schemas.microsoft.com/office/drawing/2014/main" id="{ADA7EC89-A399-4CCB-B529-6F51809A0467}"/>
              </a:ext>
            </a:extLst>
          </p:cNvPr>
          <p:cNvSpPr>
            <a:spLocks noGrp="1"/>
          </p:cNvSpPr>
          <p:nvPr>
            <p:ph type="title"/>
          </p:nvPr>
        </p:nvSpPr>
        <p:spPr/>
        <p:txBody>
          <a:bodyPr vert="horz"/>
          <a:lstStyle/>
          <a:p>
            <a:r>
              <a:rPr lang="en-US"/>
              <a:t>Click to edit Master title style</a:t>
            </a:r>
            <a:endParaRPr lang="en-GB"/>
          </a:p>
        </p:txBody>
      </p:sp>
      <p:sp>
        <p:nvSpPr>
          <p:cNvPr id="3" name="Content Placeholder 2">
            <a:extLst>
              <a:ext uri="{FF2B5EF4-FFF2-40B4-BE49-F238E27FC236}">
                <a16:creationId xmlns:a16="http://schemas.microsoft.com/office/drawing/2014/main" id="{8FC6AD29-0D39-4B5D-B6EA-55AA453E4076}"/>
              </a:ext>
            </a:extLst>
          </p:cNvPr>
          <p:cNvSpPr>
            <a:spLocks noGrp="1"/>
          </p:cNvSpPr>
          <p:nvPr>
            <p:ph idx="1"/>
          </p:nvPr>
        </p:nvSpPr>
        <p:spPr>
          <a:xfrm>
            <a:off x="272403" y="1628774"/>
            <a:ext cx="5652000" cy="43926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2">
            <a:extLst>
              <a:ext uri="{FF2B5EF4-FFF2-40B4-BE49-F238E27FC236}">
                <a16:creationId xmlns:a16="http://schemas.microsoft.com/office/drawing/2014/main" id="{3A5433B8-E060-47C6-905D-A6923DC52676}"/>
              </a:ext>
            </a:extLst>
          </p:cNvPr>
          <p:cNvSpPr>
            <a:spLocks noGrp="1"/>
          </p:cNvSpPr>
          <p:nvPr>
            <p:ph idx="10"/>
          </p:nvPr>
        </p:nvSpPr>
        <p:spPr>
          <a:xfrm>
            <a:off x="6284266" y="1628774"/>
            <a:ext cx="5652000" cy="43926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875127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Column Text Slide - Swirl 3">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1BE7B88-E1A5-4632-85A4-FD1FED1485E9}"/>
              </a:ext>
            </a:extLst>
          </p:cNvPr>
          <p:cNvGraphicFramePr>
            <a:graphicFrameLocks noChangeAspect="1"/>
          </p:cNvGraphicFramePr>
          <p:nvPr userDrawn="1">
            <p:custDataLst>
              <p:tags r:id="rId1"/>
            </p:custDataLst>
            <p:extLst>
              <p:ext uri="{D42A27DB-BD31-4B8C-83A1-F6EECF244321}">
                <p14:modId xmlns:p14="http://schemas.microsoft.com/office/powerpoint/2010/main" val="26154277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Object 8" hidden="1">
                        <a:extLst>
                          <a:ext uri="{FF2B5EF4-FFF2-40B4-BE49-F238E27FC236}">
                            <a16:creationId xmlns:a16="http://schemas.microsoft.com/office/drawing/2014/main" id="{21BE7B88-E1A5-4632-85A4-FD1FED1485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Costa Wave Pattern Coral sRGB.png" descr="Costa Wave Pattern Coral sRGB.png">
            <a:extLst>
              <a:ext uri="{FF2B5EF4-FFF2-40B4-BE49-F238E27FC236}">
                <a16:creationId xmlns:a16="http://schemas.microsoft.com/office/drawing/2014/main" id="{F2F9429E-D440-45F4-8499-FC0302C94C19}"/>
              </a:ext>
            </a:extLst>
          </p:cNvPr>
          <p:cNvPicPr>
            <a:picLocks noChangeAspect="1"/>
          </p:cNvPicPr>
          <p:nvPr userDrawn="1"/>
        </p:nvPicPr>
        <p:blipFill rotWithShape="1">
          <a:blip r:embed="rId5" cstate="email">
            <a:alphaModFix amt="20000"/>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a:ext>
            </a:extLst>
          </a:blip>
          <a:srcRect l="16191" r="49607"/>
          <a:stretch/>
        </p:blipFill>
        <p:spPr>
          <a:xfrm rot="16200000">
            <a:off x="10471801" y="996913"/>
            <a:ext cx="1300899" cy="2139502"/>
          </a:xfrm>
          <a:prstGeom prst="rect">
            <a:avLst/>
          </a:prstGeom>
          <a:ln w="12700">
            <a:miter lim="400000"/>
          </a:ln>
        </p:spPr>
      </p:pic>
      <p:sp>
        <p:nvSpPr>
          <p:cNvPr id="2" name="Title 1">
            <a:extLst>
              <a:ext uri="{FF2B5EF4-FFF2-40B4-BE49-F238E27FC236}">
                <a16:creationId xmlns:a16="http://schemas.microsoft.com/office/drawing/2014/main" id="{ADA7EC89-A399-4CCB-B529-6F51809A0467}"/>
              </a:ext>
            </a:extLst>
          </p:cNvPr>
          <p:cNvSpPr>
            <a:spLocks noGrp="1"/>
          </p:cNvSpPr>
          <p:nvPr>
            <p:ph type="title"/>
          </p:nvPr>
        </p:nvSpPr>
        <p:spPr/>
        <p:txBody>
          <a:bodyPr vert="horz"/>
          <a:lstStyle/>
          <a:p>
            <a:r>
              <a:rPr lang="en-US"/>
              <a:t>Click to edit Master title style</a:t>
            </a:r>
            <a:endParaRPr lang="en-GB"/>
          </a:p>
        </p:txBody>
      </p:sp>
      <p:sp>
        <p:nvSpPr>
          <p:cNvPr id="3" name="Content Placeholder 2">
            <a:extLst>
              <a:ext uri="{FF2B5EF4-FFF2-40B4-BE49-F238E27FC236}">
                <a16:creationId xmlns:a16="http://schemas.microsoft.com/office/drawing/2014/main" id="{8FC6AD29-0D39-4B5D-B6EA-55AA453E4076}"/>
              </a:ext>
            </a:extLst>
          </p:cNvPr>
          <p:cNvSpPr>
            <a:spLocks noGrp="1"/>
          </p:cNvSpPr>
          <p:nvPr>
            <p:ph idx="1"/>
          </p:nvPr>
        </p:nvSpPr>
        <p:spPr>
          <a:xfrm>
            <a:off x="272403" y="1628774"/>
            <a:ext cx="5652000" cy="43926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2">
            <a:extLst>
              <a:ext uri="{FF2B5EF4-FFF2-40B4-BE49-F238E27FC236}">
                <a16:creationId xmlns:a16="http://schemas.microsoft.com/office/drawing/2014/main" id="{3A5433B8-E060-47C6-905D-A6923DC52676}"/>
              </a:ext>
            </a:extLst>
          </p:cNvPr>
          <p:cNvSpPr>
            <a:spLocks noGrp="1"/>
          </p:cNvSpPr>
          <p:nvPr>
            <p:ph idx="10"/>
          </p:nvPr>
        </p:nvSpPr>
        <p:spPr>
          <a:xfrm>
            <a:off x="6284265" y="1628774"/>
            <a:ext cx="5652000" cy="43926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579209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 Slide with Watermark Pattern Backgroun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1BE7B88-E1A5-4632-85A4-FD1FED1485E9}"/>
              </a:ext>
            </a:extLst>
          </p:cNvPr>
          <p:cNvGraphicFramePr>
            <a:graphicFrameLocks noChangeAspect="1"/>
          </p:cNvGraphicFramePr>
          <p:nvPr userDrawn="1">
            <p:custDataLst>
              <p:tags r:id="rId1"/>
            </p:custDataLst>
            <p:extLst>
              <p:ext uri="{D42A27DB-BD31-4B8C-83A1-F6EECF244321}">
                <p14:modId xmlns:p14="http://schemas.microsoft.com/office/powerpoint/2010/main" val="34572936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Object 8" hidden="1">
                        <a:extLst>
                          <a:ext uri="{FF2B5EF4-FFF2-40B4-BE49-F238E27FC236}">
                            <a16:creationId xmlns:a16="http://schemas.microsoft.com/office/drawing/2014/main" id="{21BE7B88-E1A5-4632-85A4-FD1FED1485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Picture 7" descr="Background pattern&#10;&#10;Description automatically generated">
            <a:extLst>
              <a:ext uri="{FF2B5EF4-FFF2-40B4-BE49-F238E27FC236}">
                <a16:creationId xmlns:a16="http://schemas.microsoft.com/office/drawing/2014/main" id="{6E7A0A29-9814-4587-BFDE-053E43040749}"/>
              </a:ext>
            </a:extLst>
          </p:cNvPr>
          <p:cNvPicPr>
            <a:picLocks noChangeAspect="1"/>
          </p:cNvPicPr>
          <p:nvPr userDrawn="1"/>
        </p:nvPicPr>
        <p:blipFill>
          <a:blip r:embed="rId5">
            <a:alphaModFix amt="35000"/>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spTree>
    <p:extLst>
      <p:ext uri="{BB962C8B-B14F-4D97-AF65-F5344CB8AC3E}">
        <p14:creationId xmlns:p14="http://schemas.microsoft.com/office/powerpoint/2010/main" val="38911748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with Side Callout - Red Patter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1BE7B88-E1A5-4632-85A4-FD1FED1485E9}"/>
              </a:ext>
            </a:extLst>
          </p:cNvPr>
          <p:cNvGraphicFramePr>
            <a:graphicFrameLocks noChangeAspect="1"/>
          </p:cNvGraphicFramePr>
          <p:nvPr userDrawn="1">
            <p:custDataLst>
              <p:tags r:id="rId1"/>
            </p:custDataLst>
            <p:extLst>
              <p:ext uri="{D42A27DB-BD31-4B8C-83A1-F6EECF244321}">
                <p14:modId xmlns:p14="http://schemas.microsoft.com/office/powerpoint/2010/main" val="8593369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Object 8" hidden="1">
                        <a:extLst>
                          <a:ext uri="{FF2B5EF4-FFF2-40B4-BE49-F238E27FC236}">
                            <a16:creationId xmlns:a16="http://schemas.microsoft.com/office/drawing/2014/main" id="{21BE7B88-E1A5-4632-85A4-FD1FED1485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1" name="Rectangle 30">
            <a:extLst>
              <a:ext uri="{FF2B5EF4-FFF2-40B4-BE49-F238E27FC236}">
                <a16:creationId xmlns:a16="http://schemas.microsoft.com/office/drawing/2014/main" id="{DF8AF0C5-1E31-403B-95AB-1056B0B43B4A}"/>
              </a:ext>
            </a:extLst>
          </p:cNvPr>
          <p:cNvSpPr/>
          <p:nvPr userDrawn="1"/>
        </p:nvSpPr>
        <p:spPr>
          <a:xfrm>
            <a:off x="0" y="0"/>
            <a:ext cx="39004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8FC6AD29-0D39-4B5D-B6EA-55AA453E4076}"/>
              </a:ext>
            </a:extLst>
          </p:cNvPr>
          <p:cNvSpPr>
            <a:spLocks noGrp="1"/>
          </p:cNvSpPr>
          <p:nvPr>
            <p:ph idx="1"/>
          </p:nvPr>
        </p:nvSpPr>
        <p:spPr>
          <a:xfrm>
            <a:off x="4116387" y="1109663"/>
            <a:ext cx="7812088" cy="4911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Costa Wave Pattern Coral sRGB.png" descr="Costa Wave Pattern Coral sRGB.png">
            <a:extLst>
              <a:ext uri="{FF2B5EF4-FFF2-40B4-BE49-F238E27FC236}">
                <a16:creationId xmlns:a16="http://schemas.microsoft.com/office/drawing/2014/main" id="{C8838849-BDF5-4318-9318-E35B70A82D84}"/>
              </a:ext>
            </a:extLst>
          </p:cNvPr>
          <p:cNvPicPr>
            <a:picLocks noChangeAspect="1"/>
          </p:cNvPicPr>
          <p:nvPr userDrawn="1"/>
        </p:nvPicPr>
        <p:blipFill rotWithShape="1">
          <a:blip r:embed="rId5" cstate="email">
            <a:biLevel thresh="25000"/>
            <a:alphaModFix amt="20000"/>
            <a:extLst>
              <a:ext uri="{BEBA8EAE-BF5A-486C-A8C5-ECC9F3942E4B}">
                <a14:imgProps xmlns:a14="http://schemas.microsoft.com/office/drawing/2010/main">
                  <a14:imgLayer r:embed="rId6">
                    <a14:imgEffect>
                      <a14:saturation sat="80000"/>
                    </a14:imgEffect>
                  </a14:imgLayer>
                </a14:imgProps>
              </a:ext>
              <a:ext uri="{28A0092B-C50C-407E-A947-70E740481C1C}">
                <a14:useLocalDpi xmlns:a14="http://schemas.microsoft.com/office/drawing/2010/main"/>
              </a:ext>
            </a:extLst>
          </a:blip>
          <a:srcRect l="781" r="67228"/>
          <a:stretch/>
        </p:blipFill>
        <p:spPr>
          <a:xfrm>
            <a:off x="0" y="1"/>
            <a:ext cx="3900488" cy="6857999"/>
          </a:xfrm>
          <a:prstGeom prst="rect">
            <a:avLst/>
          </a:prstGeom>
          <a:ln w="12700">
            <a:miter lim="400000"/>
          </a:ln>
        </p:spPr>
      </p:pic>
      <p:sp>
        <p:nvSpPr>
          <p:cNvPr id="2" name="Title 1">
            <a:extLst>
              <a:ext uri="{FF2B5EF4-FFF2-40B4-BE49-F238E27FC236}">
                <a16:creationId xmlns:a16="http://schemas.microsoft.com/office/drawing/2014/main" id="{ADA7EC89-A399-4CCB-B529-6F51809A0467}"/>
              </a:ext>
            </a:extLst>
          </p:cNvPr>
          <p:cNvSpPr>
            <a:spLocks noGrp="1"/>
          </p:cNvSpPr>
          <p:nvPr>
            <p:ph type="title"/>
          </p:nvPr>
        </p:nvSpPr>
        <p:spPr>
          <a:xfrm>
            <a:off x="263525" y="1109663"/>
            <a:ext cx="3412929" cy="1292662"/>
          </a:xfrm>
        </p:spPr>
        <p:txBody>
          <a:bodyPr vert="horz" anchor="t" anchorCtr="0"/>
          <a:lstStyle>
            <a:lvl1pPr>
              <a:defRPr>
                <a:solidFill>
                  <a:schemeClr val="bg1"/>
                </a:solidFill>
              </a:defRPr>
            </a:lvl1pPr>
          </a:lstStyle>
          <a:p>
            <a:r>
              <a:rPr lang="en-US"/>
              <a:t>Click to edit Master title style</a:t>
            </a:r>
            <a:endParaRPr lang="en-GB"/>
          </a:p>
        </p:txBody>
      </p:sp>
      <p:sp>
        <p:nvSpPr>
          <p:cNvPr id="15" name="Text Placeholder 14">
            <a:extLst>
              <a:ext uri="{FF2B5EF4-FFF2-40B4-BE49-F238E27FC236}">
                <a16:creationId xmlns:a16="http://schemas.microsoft.com/office/drawing/2014/main" id="{93CCF451-6534-4352-81C2-51B60D18001F}"/>
              </a:ext>
            </a:extLst>
          </p:cNvPr>
          <p:cNvSpPr>
            <a:spLocks noGrp="1"/>
          </p:cNvSpPr>
          <p:nvPr>
            <p:ph type="body" sz="quarter" idx="10"/>
          </p:nvPr>
        </p:nvSpPr>
        <p:spPr>
          <a:xfrm>
            <a:off x="263525" y="2498724"/>
            <a:ext cx="3412929" cy="3522663"/>
          </a:xfrm>
        </p:spPr>
        <p:txBody>
          <a:bodyPr/>
          <a:lstStyle>
            <a:lvl1pPr marL="0" indent="0">
              <a:buNone/>
              <a:defRPr sz="1600">
                <a:solidFill>
                  <a:schemeClr val="bg1"/>
                </a:solidFill>
                <a:latin typeface="Costa Text O" panose="020B0503040203020204" pitchFamily="34" charset="0"/>
              </a:defRPr>
            </a:lvl1pPr>
            <a:lvl2pPr marL="179388" indent="-179388">
              <a:buClr>
                <a:schemeClr val="bg2"/>
              </a:buClr>
              <a:buFont typeface="Arial" panose="020B0604020202020204" pitchFamily="34" charset="0"/>
              <a:buChar char="•"/>
              <a:defRPr sz="1400">
                <a:solidFill>
                  <a:schemeClr val="bg1"/>
                </a:solidFill>
                <a:latin typeface="Costa Text O" panose="020B0503040203020204" pitchFamily="34" charset="0"/>
              </a:defRPr>
            </a:lvl2pPr>
            <a:lvl3pPr marL="358775" indent="-179388">
              <a:buClr>
                <a:schemeClr val="bg2"/>
              </a:buClr>
              <a:buFont typeface="Costa Text" panose="020B0503040203020204" pitchFamily="34" charset="0"/>
              <a:buChar char="−"/>
              <a:defRPr sz="1200">
                <a:solidFill>
                  <a:schemeClr val="bg1"/>
                </a:solidFill>
                <a:latin typeface="Costa Text O" panose="020B0503040203020204" pitchFamily="34" charset="0"/>
              </a:defRPr>
            </a:lvl3pPr>
            <a:lvl4pPr marL="536575" indent="-177800">
              <a:buClr>
                <a:schemeClr val="bg2"/>
              </a:buClr>
              <a:buFont typeface="Arial" panose="020B0604020202020204" pitchFamily="34" charset="0"/>
              <a:buChar char="•"/>
              <a:defRPr sz="1100">
                <a:solidFill>
                  <a:schemeClr val="bg1"/>
                </a:solidFill>
                <a:latin typeface="Costa Text O" panose="020B0503040203020204" pitchFamily="34" charset="0"/>
              </a:defRPr>
            </a:lvl4pPr>
            <a:lvl5pPr marL="715963" indent="-179388">
              <a:buClr>
                <a:schemeClr val="bg2"/>
              </a:buClr>
              <a:buFont typeface="Costa Text" panose="020B0503040203020204" pitchFamily="34" charset="0"/>
              <a:buChar char="-"/>
              <a:defRPr sz="1100">
                <a:solidFill>
                  <a:schemeClr val="bg1"/>
                </a:solidFill>
                <a:latin typeface="Costa Text O" panose="020B050304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4" name="Graphic 33">
            <a:extLst>
              <a:ext uri="{FF2B5EF4-FFF2-40B4-BE49-F238E27FC236}">
                <a16:creationId xmlns:a16="http://schemas.microsoft.com/office/drawing/2014/main" id="{2D2221ED-11DD-4315-B418-BF84CE6DE7FF}"/>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1123719" y="225425"/>
            <a:ext cx="804755" cy="804755"/>
          </a:xfrm>
          <a:prstGeom prst="rect">
            <a:avLst/>
          </a:prstGeom>
        </p:spPr>
      </p:pic>
    </p:spTree>
    <p:extLst>
      <p:ext uri="{BB962C8B-B14F-4D97-AF65-F5344CB8AC3E}">
        <p14:creationId xmlns:p14="http://schemas.microsoft.com/office/powerpoint/2010/main" val="3961612436"/>
      </p:ext>
    </p:extLst>
  </p:cSld>
  <p:clrMapOvr>
    <a:masterClrMapping/>
  </p:clrMapOvr>
  <p:extLst>
    <p:ext uri="{DCECCB84-F9BA-43D5-87BE-67443E8EF086}">
      <p15:sldGuideLst xmlns:p15="http://schemas.microsoft.com/office/powerpoint/2012/main">
        <p15:guide id="1" pos="2457">
          <p15:clr>
            <a:srgbClr val="FBAE40"/>
          </p15:clr>
        </p15:guide>
        <p15:guide id="2" pos="2593">
          <p15:clr>
            <a:srgbClr val="FBAE40"/>
          </p15:clr>
        </p15:guide>
        <p15:guide id="3" pos="23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with Side Callout - Blue Patter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1BE7B88-E1A5-4632-85A4-FD1FED1485E9}"/>
              </a:ext>
            </a:extLst>
          </p:cNvPr>
          <p:cNvGraphicFramePr>
            <a:graphicFrameLocks noChangeAspect="1"/>
          </p:cNvGraphicFramePr>
          <p:nvPr userDrawn="1">
            <p:custDataLst>
              <p:tags r:id="rId1"/>
            </p:custDataLst>
            <p:extLst>
              <p:ext uri="{D42A27DB-BD31-4B8C-83A1-F6EECF244321}">
                <p14:modId xmlns:p14="http://schemas.microsoft.com/office/powerpoint/2010/main" val="39958389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Object 8" hidden="1">
                        <a:extLst>
                          <a:ext uri="{FF2B5EF4-FFF2-40B4-BE49-F238E27FC236}">
                            <a16:creationId xmlns:a16="http://schemas.microsoft.com/office/drawing/2014/main" id="{21BE7B88-E1A5-4632-85A4-FD1FED1485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F4BDC3AF-2E21-4CB8-962D-B508536EDCA8}"/>
              </a:ext>
            </a:extLst>
          </p:cNvPr>
          <p:cNvSpPr/>
          <p:nvPr userDrawn="1"/>
        </p:nvSpPr>
        <p:spPr>
          <a:xfrm>
            <a:off x="0" y="0"/>
            <a:ext cx="390048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Costa Wave Pattern Coral sRGB.png" descr="Costa Wave Pattern Coral sRGB.png">
            <a:extLst>
              <a:ext uri="{FF2B5EF4-FFF2-40B4-BE49-F238E27FC236}">
                <a16:creationId xmlns:a16="http://schemas.microsoft.com/office/drawing/2014/main" id="{5390B871-BE02-4B7D-8B30-D3D5E049812B}"/>
              </a:ext>
            </a:extLst>
          </p:cNvPr>
          <p:cNvPicPr>
            <a:picLocks noChangeAspect="1"/>
          </p:cNvPicPr>
          <p:nvPr userDrawn="1"/>
        </p:nvPicPr>
        <p:blipFill rotWithShape="1">
          <a:blip r:embed="rId5" cstate="email">
            <a:biLevel thresh="25000"/>
            <a:alphaModFix amt="20000"/>
            <a:extLst>
              <a:ext uri="{BEBA8EAE-BF5A-486C-A8C5-ECC9F3942E4B}">
                <a14:imgProps xmlns:a14="http://schemas.microsoft.com/office/drawing/2010/main">
                  <a14:imgLayer r:embed="rId6">
                    <a14:imgEffect>
                      <a14:saturation sat="80000"/>
                    </a14:imgEffect>
                  </a14:imgLayer>
                </a14:imgProps>
              </a:ext>
              <a:ext uri="{28A0092B-C50C-407E-A947-70E740481C1C}">
                <a14:useLocalDpi xmlns:a14="http://schemas.microsoft.com/office/drawing/2010/main"/>
              </a:ext>
            </a:extLst>
          </a:blip>
          <a:srcRect l="776" r="67448"/>
          <a:stretch/>
        </p:blipFill>
        <p:spPr>
          <a:xfrm>
            <a:off x="0" y="1"/>
            <a:ext cx="3900488" cy="6857999"/>
          </a:xfrm>
          <a:prstGeom prst="rect">
            <a:avLst/>
          </a:prstGeom>
          <a:ln w="12700">
            <a:miter lim="400000"/>
          </a:ln>
        </p:spPr>
      </p:pic>
      <p:sp>
        <p:nvSpPr>
          <p:cNvPr id="3" name="Content Placeholder 2">
            <a:extLst>
              <a:ext uri="{FF2B5EF4-FFF2-40B4-BE49-F238E27FC236}">
                <a16:creationId xmlns:a16="http://schemas.microsoft.com/office/drawing/2014/main" id="{8FC6AD29-0D39-4B5D-B6EA-55AA453E4076}"/>
              </a:ext>
            </a:extLst>
          </p:cNvPr>
          <p:cNvSpPr>
            <a:spLocks noGrp="1"/>
          </p:cNvSpPr>
          <p:nvPr>
            <p:ph idx="1"/>
          </p:nvPr>
        </p:nvSpPr>
        <p:spPr>
          <a:xfrm>
            <a:off x="4116387" y="1109663"/>
            <a:ext cx="7812088" cy="4911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ADA7EC89-A399-4CCB-B529-6F51809A0467}"/>
              </a:ext>
            </a:extLst>
          </p:cNvPr>
          <p:cNvSpPr>
            <a:spLocks noGrp="1"/>
          </p:cNvSpPr>
          <p:nvPr>
            <p:ph type="title"/>
          </p:nvPr>
        </p:nvSpPr>
        <p:spPr>
          <a:xfrm>
            <a:off x="263525" y="1109663"/>
            <a:ext cx="3412929" cy="1292662"/>
          </a:xfrm>
        </p:spPr>
        <p:txBody>
          <a:bodyPr vert="horz" anchor="t" anchorCtr="0"/>
          <a:lstStyle/>
          <a:p>
            <a:r>
              <a:rPr lang="en-US"/>
              <a:t>Click to edit Master title style</a:t>
            </a:r>
            <a:endParaRPr lang="en-GB"/>
          </a:p>
        </p:txBody>
      </p:sp>
      <p:sp>
        <p:nvSpPr>
          <p:cNvPr id="15" name="Text Placeholder 14">
            <a:extLst>
              <a:ext uri="{FF2B5EF4-FFF2-40B4-BE49-F238E27FC236}">
                <a16:creationId xmlns:a16="http://schemas.microsoft.com/office/drawing/2014/main" id="{93CCF451-6534-4352-81C2-51B60D18001F}"/>
              </a:ext>
            </a:extLst>
          </p:cNvPr>
          <p:cNvSpPr>
            <a:spLocks noGrp="1"/>
          </p:cNvSpPr>
          <p:nvPr>
            <p:ph type="body" sz="quarter" idx="10"/>
          </p:nvPr>
        </p:nvSpPr>
        <p:spPr>
          <a:xfrm>
            <a:off x="263525" y="2498724"/>
            <a:ext cx="3412929" cy="3522663"/>
          </a:xfrm>
        </p:spPr>
        <p:txBody>
          <a:bodyPr/>
          <a:lstStyle>
            <a:lvl1pPr marL="0" indent="0">
              <a:buNone/>
              <a:defRPr sz="1600">
                <a:latin typeface="Costa Text O" panose="020B0503040203020204" pitchFamily="34" charset="0"/>
              </a:defRPr>
            </a:lvl1pPr>
            <a:lvl2pPr marL="179388" indent="-179388">
              <a:buFont typeface="Arial" panose="020B0604020202020204" pitchFamily="34" charset="0"/>
              <a:buChar char="•"/>
              <a:defRPr sz="1400">
                <a:latin typeface="Costa Text O" panose="020B0503040203020204" pitchFamily="34" charset="0"/>
              </a:defRPr>
            </a:lvl2pPr>
            <a:lvl3pPr marL="358775" indent="-179388">
              <a:buFont typeface="Costa Text" panose="020B0503040203020204" pitchFamily="34" charset="0"/>
              <a:buChar char="−"/>
              <a:defRPr sz="1200">
                <a:latin typeface="Costa Text O" panose="020B0503040203020204" pitchFamily="34" charset="0"/>
              </a:defRPr>
            </a:lvl3pPr>
            <a:lvl4pPr marL="536575" indent="-177800">
              <a:buFont typeface="Arial" panose="020B0604020202020204" pitchFamily="34" charset="0"/>
              <a:buChar char="•"/>
              <a:defRPr sz="1100">
                <a:latin typeface="Costa Text O" panose="020B0503040203020204" pitchFamily="34" charset="0"/>
              </a:defRPr>
            </a:lvl4pPr>
            <a:lvl5pPr marL="715963" indent="-179388">
              <a:buFont typeface="Costa Text" panose="020B0503040203020204" pitchFamily="34" charset="0"/>
              <a:buChar char="-"/>
              <a:defRPr sz="1100">
                <a:latin typeface="Costa Text O" panose="020B050304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4" name="Graphic 33">
            <a:extLst>
              <a:ext uri="{FF2B5EF4-FFF2-40B4-BE49-F238E27FC236}">
                <a16:creationId xmlns:a16="http://schemas.microsoft.com/office/drawing/2014/main" id="{6D2B67ED-103F-4E62-A76A-B347BBCFDDE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1123719" y="225425"/>
            <a:ext cx="804755" cy="804755"/>
          </a:xfrm>
          <a:prstGeom prst="rect">
            <a:avLst/>
          </a:prstGeom>
        </p:spPr>
      </p:pic>
    </p:spTree>
    <p:extLst>
      <p:ext uri="{BB962C8B-B14F-4D97-AF65-F5344CB8AC3E}">
        <p14:creationId xmlns:p14="http://schemas.microsoft.com/office/powerpoint/2010/main" val="4192242472"/>
      </p:ext>
    </p:extLst>
  </p:cSld>
  <p:clrMapOvr>
    <a:masterClrMapping/>
  </p:clrMapOvr>
  <p:extLst>
    <p:ext uri="{DCECCB84-F9BA-43D5-87BE-67443E8EF086}">
      <p15:sldGuideLst xmlns:p15="http://schemas.microsoft.com/office/powerpoint/2012/main">
        <p15:guide id="1" pos="2457" userDrawn="1">
          <p15:clr>
            <a:srgbClr val="FBAE40"/>
          </p15:clr>
        </p15:guide>
        <p15:guide id="2" pos="2593" userDrawn="1">
          <p15:clr>
            <a:srgbClr val="FBAE40"/>
          </p15:clr>
        </p15:guide>
        <p15:guide id="3" pos="232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with Side Callout - Lilac Patter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1BE7B88-E1A5-4632-85A4-FD1FED1485E9}"/>
              </a:ext>
            </a:extLst>
          </p:cNvPr>
          <p:cNvGraphicFramePr>
            <a:graphicFrameLocks noChangeAspect="1"/>
          </p:cNvGraphicFramePr>
          <p:nvPr userDrawn="1">
            <p:custDataLst>
              <p:tags r:id="rId1"/>
            </p:custDataLst>
            <p:extLst>
              <p:ext uri="{D42A27DB-BD31-4B8C-83A1-F6EECF244321}">
                <p14:modId xmlns:p14="http://schemas.microsoft.com/office/powerpoint/2010/main" val="33007279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Object 8" hidden="1">
                        <a:extLst>
                          <a:ext uri="{FF2B5EF4-FFF2-40B4-BE49-F238E27FC236}">
                            <a16:creationId xmlns:a16="http://schemas.microsoft.com/office/drawing/2014/main" id="{21BE7B88-E1A5-4632-85A4-FD1FED1485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1" name="Rectangle 30">
            <a:extLst>
              <a:ext uri="{FF2B5EF4-FFF2-40B4-BE49-F238E27FC236}">
                <a16:creationId xmlns:a16="http://schemas.microsoft.com/office/drawing/2014/main" id="{DF8AF0C5-1E31-403B-95AB-1056B0B43B4A}"/>
              </a:ext>
            </a:extLst>
          </p:cNvPr>
          <p:cNvSpPr/>
          <p:nvPr userDrawn="1"/>
        </p:nvSpPr>
        <p:spPr>
          <a:xfrm>
            <a:off x="0" y="0"/>
            <a:ext cx="390048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8FC6AD29-0D39-4B5D-B6EA-55AA453E4076}"/>
              </a:ext>
            </a:extLst>
          </p:cNvPr>
          <p:cNvSpPr>
            <a:spLocks noGrp="1"/>
          </p:cNvSpPr>
          <p:nvPr>
            <p:ph idx="1"/>
          </p:nvPr>
        </p:nvSpPr>
        <p:spPr>
          <a:xfrm>
            <a:off x="4116387" y="1109663"/>
            <a:ext cx="7812088" cy="4911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3" name="Costa Wave Pattern Coral sRGB.png" descr="Costa Wave Pattern Coral sRGB.png">
            <a:extLst>
              <a:ext uri="{FF2B5EF4-FFF2-40B4-BE49-F238E27FC236}">
                <a16:creationId xmlns:a16="http://schemas.microsoft.com/office/drawing/2014/main" id="{6EF034FB-F722-4FDB-98D5-065018D7F3D6}"/>
              </a:ext>
            </a:extLst>
          </p:cNvPr>
          <p:cNvPicPr>
            <a:picLocks noChangeAspect="1"/>
          </p:cNvPicPr>
          <p:nvPr userDrawn="1"/>
        </p:nvPicPr>
        <p:blipFill rotWithShape="1">
          <a:blip r:embed="rId5" cstate="email">
            <a:biLevel thresh="25000"/>
            <a:alphaModFix amt="20000"/>
            <a:extLst>
              <a:ext uri="{BEBA8EAE-BF5A-486C-A8C5-ECC9F3942E4B}">
                <a14:imgProps xmlns:a14="http://schemas.microsoft.com/office/drawing/2010/main">
                  <a14:imgLayer r:embed="rId6">
                    <a14:imgEffect>
                      <a14:saturation sat="80000"/>
                    </a14:imgEffect>
                  </a14:imgLayer>
                </a14:imgProps>
              </a:ext>
              <a:ext uri="{28A0092B-C50C-407E-A947-70E740481C1C}">
                <a14:useLocalDpi xmlns:a14="http://schemas.microsoft.com/office/drawing/2010/main"/>
              </a:ext>
            </a:extLst>
          </a:blip>
          <a:srcRect l="781" r="67228"/>
          <a:stretch/>
        </p:blipFill>
        <p:spPr>
          <a:xfrm>
            <a:off x="0" y="1"/>
            <a:ext cx="3900488" cy="6857999"/>
          </a:xfrm>
          <a:prstGeom prst="rect">
            <a:avLst/>
          </a:prstGeom>
          <a:ln w="12700">
            <a:miter lim="400000"/>
          </a:ln>
        </p:spPr>
      </p:pic>
      <p:sp>
        <p:nvSpPr>
          <p:cNvPr id="2" name="Title 1">
            <a:extLst>
              <a:ext uri="{FF2B5EF4-FFF2-40B4-BE49-F238E27FC236}">
                <a16:creationId xmlns:a16="http://schemas.microsoft.com/office/drawing/2014/main" id="{ADA7EC89-A399-4CCB-B529-6F51809A0467}"/>
              </a:ext>
            </a:extLst>
          </p:cNvPr>
          <p:cNvSpPr>
            <a:spLocks noGrp="1"/>
          </p:cNvSpPr>
          <p:nvPr>
            <p:ph type="title"/>
          </p:nvPr>
        </p:nvSpPr>
        <p:spPr>
          <a:xfrm>
            <a:off x="263525" y="1109663"/>
            <a:ext cx="3412929" cy="1292662"/>
          </a:xfrm>
        </p:spPr>
        <p:txBody>
          <a:bodyPr vert="horz" anchor="t" anchorCtr="0"/>
          <a:lstStyle>
            <a:lvl1pPr>
              <a:defRPr>
                <a:solidFill>
                  <a:schemeClr val="accent1"/>
                </a:solidFill>
              </a:defRPr>
            </a:lvl1pPr>
          </a:lstStyle>
          <a:p>
            <a:r>
              <a:rPr lang="en-US"/>
              <a:t>Click to edit Master title style</a:t>
            </a:r>
            <a:endParaRPr lang="en-GB"/>
          </a:p>
        </p:txBody>
      </p:sp>
      <p:sp>
        <p:nvSpPr>
          <p:cNvPr id="15" name="Text Placeholder 14">
            <a:extLst>
              <a:ext uri="{FF2B5EF4-FFF2-40B4-BE49-F238E27FC236}">
                <a16:creationId xmlns:a16="http://schemas.microsoft.com/office/drawing/2014/main" id="{93CCF451-6534-4352-81C2-51B60D18001F}"/>
              </a:ext>
            </a:extLst>
          </p:cNvPr>
          <p:cNvSpPr>
            <a:spLocks noGrp="1"/>
          </p:cNvSpPr>
          <p:nvPr>
            <p:ph type="body" sz="quarter" idx="10"/>
          </p:nvPr>
        </p:nvSpPr>
        <p:spPr>
          <a:xfrm>
            <a:off x="263525" y="2498724"/>
            <a:ext cx="3412929" cy="3522663"/>
          </a:xfrm>
        </p:spPr>
        <p:txBody>
          <a:bodyPr/>
          <a:lstStyle>
            <a:lvl1pPr marL="0" indent="0">
              <a:buNone/>
              <a:defRPr sz="1600">
                <a:solidFill>
                  <a:schemeClr val="accent1"/>
                </a:solidFill>
                <a:latin typeface="Costa Text O" panose="020B0503040203020204" pitchFamily="34" charset="0"/>
              </a:defRPr>
            </a:lvl1pPr>
            <a:lvl2pPr marL="179388" indent="-179388">
              <a:buClr>
                <a:schemeClr val="accent1"/>
              </a:buClr>
              <a:buFont typeface="Arial" panose="020B0604020202020204" pitchFamily="34" charset="0"/>
              <a:buChar char="•"/>
              <a:defRPr sz="1400">
                <a:solidFill>
                  <a:schemeClr val="accent1"/>
                </a:solidFill>
                <a:latin typeface="Costa Text O" panose="020B0503040203020204" pitchFamily="34" charset="0"/>
              </a:defRPr>
            </a:lvl2pPr>
            <a:lvl3pPr marL="358775" indent="-179388">
              <a:buClr>
                <a:schemeClr val="accent1"/>
              </a:buClr>
              <a:buFont typeface="Costa Text" panose="020B0503040203020204" pitchFamily="34" charset="0"/>
              <a:buChar char="−"/>
              <a:defRPr sz="1200">
                <a:solidFill>
                  <a:schemeClr val="accent1"/>
                </a:solidFill>
                <a:latin typeface="Costa Text O" panose="020B0503040203020204" pitchFamily="34" charset="0"/>
              </a:defRPr>
            </a:lvl3pPr>
            <a:lvl4pPr marL="536575" indent="-177800">
              <a:buClr>
                <a:schemeClr val="accent1"/>
              </a:buClr>
              <a:buFont typeface="Arial" panose="020B0604020202020204" pitchFamily="34" charset="0"/>
              <a:buChar char="•"/>
              <a:defRPr sz="1100">
                <a:solidFill>
                  <a:schemeClr val="accent1"/>
                </a:solidFill>
                <a:latin typeface="Costa Text O" panose="020B0503040203020204" pitchFamily="34" charset="0"/>
              </a:defRPr>
            </a:lvl4pPr>
            <a:lvl5pPr marL="715963" indent="-179388">
              <a:buClr>
                <a:schemeClr val="accent1"/>
              </a:buClr>
              <a:buFont typeface="Costa Text" panose="020B0503040203020204" pitchFamily="34" charset="0"/>
              <a:buChar char="-"/>
              <a:defRPr sz="1100">
                <a:solidFill>
                  <a:schemeClr val="accent1"/>
                </a:solidFill>
                <a:latin typeface="Costa Text O" panose="020B050304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4" name="Graphic 33">
            <a:extLst>
              <a:ext uri="{FF2B5EF4-FFF2-40B4-BE49-F238E27FC236}">
                <a16:creationId xmlns:a16="http://schemas.microsoft.com/office/drawing/2014/main" id="{0A536D81-483D-4499-ADA7-71D04E775E4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1123719" y="225425"/>
            <a:ext cx="804755" cy="804755"/>
          </a:xfrm>
          <a:prstGeom prst="rect">
            <a:avLst/>
          </a:prstGeom>
        </p:spPr>
      </p:pic>
    </p:spTree>
    <p:extLst>
      <p:ext uri="{BB962C8B-B14F-4D97-AF65-F5344CB8AC3E}">
        <p14:creationId xmlns:p14="http://schemas.microsoft.com/office/powerpoint/2010/main" val="3240928441"/>
      </p:ext>
    </p:extLst>
  </p:cSld>
  <p:clrMapOvr>
    <a:masterClrMapping/>
  </p:clrMapOvr>
  <p:extLst>
    <p:ext uri="{DCECCB84-F9BA-43D5-87BE-67443E8EF086}">
      <p15:sldGuideLst xmlns:p15="http://schemas.microsoft.com/office/powerpoint/2012/main">
        <p15:guide id="1" pos="2457">
          <p15:clr>
            <a:srgbClr val="FBAE40"/>
          </p15:clr>
        </p15:guide>
        <p15:guide id="2" pos="2593">
          <p15:clr>
            <a:srgbClr val="FBAE40"/>
          </p15:clr>
        </p15:guide>
        <p15:guide id="3" pos="23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with Side Callout - Sunset Patter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1BE7B88-E1A5-4632-85A4-FD1FED1485E9}"/>
              </a:ext>
            </a:extLst>
          </p:cNvPr>
          <p:cNvGraphicFramePr>
            <a:graphicFrameLocks noChangeAspect="1"/>
          </p:cNvGraphicFramePr>
          <p:nvPr userDrawn="1">
            <p:custDataLst>
              <p:tags r:id="rId1"/>
            </p:custDataLst>
            <p:extLst>
              <p:ext uri="{D42A27DB-BD31-4B8C-83A1-F6EECF244321}">
                <p14:modId xmlns:p14="http://schemas.microsoft.com/office/powerpoint/2010/main" val="21972013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Object 8" hidden="1">
                        <a:extLst>
                          <a:ext uri="{FF2B5EF4-FFF2-40B4-BE49-F238E27FC236}">
                            <a16:creationId xmlns:a16="http://schemas.microsoft.com/office/drawing/2014/main" id="{21BE7B88-E1A5-4632-85A4-FD1FED1485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1" name="Rectangle 30">
            <a:extLst>
              <a:ext uri="{FF2B5EF4-FFF2-40B4-BE49-F238E27FC236}">
                <a16:creationId xmlns:a16="http://schemas.microsoft.com/office/drawing/2014/main" id="{DF8AF0C5-1E31-403B-95AB-1056B0B43B4A}"/>
              </a:ext>
            </a:extLst>
          </p:cNvPr>
          <p:cNvSpPr/>
          <p:nvPr userDrawn="1"/>
        </p:nvSpPr>
        <p:spPr>
          <a:xfrm>
            <a:off x="0" y="0"/>
            <a:ext cx="390048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Costa Wave Pattern Coral sRGB.png" descr="Costa Wave Pattern Coral sRGB.png">
            <a:extLst>
              <a:ext uri="{FF2B5EF4-FFF2-40B4-BE49-F238E27FC236}">
                <a16:creationId xmlns:a16="http://schemas.microsoft.com/office/drawing/2014/main" id="{6B927CD7-EA8C-4FF0-8045-C62B884B3086}"/>
              </a:ext>
            </a:extLst>
          </p:cNvPr>
          <p:cNvPicPr>
            <a:picLocks noChangeAspect="1"/>
          </p:cNvPicPr>
          <p:nvPr userDrawn="1"/>
        </p:nvPicPr>
        <p:blipFill rotWithShape="1">
          <a:blip r:embed="rId5" cstate="email">
            <a:biLevel thresh="25000"/>
            <a:alphaModFix amt="20000"/>
            <a:extLst>
              <a:ext uri="{BEBA8EAE-BF5A-486C-A8C5-ECC9F3942E4B}">
                <a14:imgProps xmlns:a14="http://schemas.microsoft.com/office/drawing/2010/main">
                  <a14:imgLayer r:embed="rId6">
                    <a14:imgEffect>
                      <a14:saturation sat="80000"/>
                    </a14:imgEffect>
                  </a14:imgLayer>
                </a14:imgProps>
              </a:ext>
              <a:ext uri="{28A0092B-C50C-407E-A947-70E740481C1C}">
                <a14:useLocalDpi xmlns:a14="http://schemas.microsoft.com/office/drawing/2010/main"/>
              </a:ext>
            </a:extLst>
          </a:blip>
          <a:srcRect l="781" r="67226"/>
          <a:stretch/>
        </p:blipFill>
        <p:spPr>
          <a:xfrm>
            <a:off x="-1" y="1"/>
            <a:ext cx="3900489" cy="6857999"/>
          </a:xfrm>
          <a:prstGeom prst="rect">
            <a:avLst/>
          </a:prstGeom>
          <a:ln w="12700">
            <a:miter lim="400000"/>
          </a:ln>
        </p:spPr>
      </p:pic>
      <p:sp>
        <p:nvSpPr>
          <p:cNvPr id="2" name="Title 1">
            <a:extLst>
              <a:ext uri="{FF2B5EF4-FFF2-40B4-BE49-F238E27FC236}">
                <a16:creationId xmlns:a16="http://schemas.microsoft.com/office/drawing/2014/main" id="{ADA7EC89-A399-4CCB-B529-6F51809A0467}"/>
              </a:ext>
            </a:extLst>
          </p:cNvPr>
          <p:cNvSpPr>
            <a:spLocks noGrp="1"/>
          </p:cNvSpPr>
          <p:nvPr>
            <p:ph type="title"/>
          </p:nvPr>
        </p:nvSpPr>
        <p:spPr>
          <a:xfrm>
            <a:off x="263525" y="1109663"/>
            <a:ext cx="3412929" cy="1292662"/>
          </a:xfrm>
        </p:spPr>
        <p:txBody>
          <a:bodyPr vert="horz" anchor="t" anchorCtr="0"/>
          <a:lstStyle>
            <a:lvl1pPr>
              <a:defRPr>
                <a:solidFill>
                  <a:schemeClr val="accent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FC6AD29-0D39-4B5D-B6EA-55AA453E4076}"/>
              </a:ext>
            </a:extLst>
          </p:cNvPr>
          <p:cNvSpPr>
            <a:spLocks noGrp="1"/>
          </p:cNvSpPr>
          <p:nvPr>
            <p:ph idx="1"/>
          </p:nvPr>
        </p:nvSpPr>
        <p:spPr>
          <a:xfrm>
            <a:off x="4116387" y="1109663"/>
            <a:ext cx="7812088" cy="4911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93CCF451-6534-4352-81C2-51B60D18001F}"/>
              </a:ext>
            </a:extLst>
          </p:cNvPr>
          <p:cNvSpPr>
            <a:spLocks noGrp="1"/>
          </p:cNvSpPr>
          <p:nvPr>
            <p:ph type="body" sz="quarter" idx="10"/>
          </p:nvPr>
        </p:nvSpPr>
        <p:spPr>
          <a:xfrm>
            <a:off x="263525" y="2498724"/>
            <a:ext cx="3412929" cy="3522663"/>
          </a:xfrm>
        </p:spPr>
        <p:txBody>
          <a:bodyPr/>
          <a:lstStyle>
            <a:lvl1pPr marL="0" indent="0">
              <a:buNone/>
              <a:defRPr sz="1600">
                <a:solidFill>
                  <a:schemeClr val="accent1"/>
                </a:solidFill>
                <a:latin typeface="Costa Text O" panose="020B0503040203020204" pitchFamily="34" charset="0"/>
              </a:defRPr>
            </a:lvl1pPr>
            <a:lvl2pPr marL="179388" indent="-179388">
              <a:buClr>
                <a:schemeClr val="accent1"/>
              </a:buClr>
              <a:buFont typeface="Arial" panose="020B0604020202020204" pitchFamily="34" charset="0"/>
              <a:buChar char="•"/>
              <a:defRPr sz="1400">
                <a:solidFill>
                  <a:schemeClr val="accent1"/>
                </a:solidFill>
                <a:latin typeface="Costa Text O" panose="020B0503040203020204" pitchFamily="34" charset="0"/>
              </a:defRPr>
            </a:lvl2pPr>
            <a:lvl3pPr marL="358775" indent="-179388">
              <a:buClr>
                <a:schemeClr val="accent1"/>
              </a:buClr>
              <a:buFont typeface="Costa Text" panose="020B0503040203020204" pitchFamily="34" charset="0"/>
              <a:buChar char="−"/>
              <a:defRPr sz="1200">
                <a:solidFill>
                  <a:schemeClr val="accent1"/>
                </a:solidFill>
                <a:latin typeface="Costa Text O" panose="020B0503040203020204" pitchFamily="34" charset="0"/>
              </a:defRPr>
            </a:lvl3pPr>
            <a:lvl4pPr marL="536575" indent="-177800">
              <a:buClr>
                <a:schemeClr val="accent1"/>
              </a:buClr>
              <a:buFont typeface="Arial" panose="020B0604020202020204" pitchFamily="34" charset="0"/>
              <a:buChar char="•"/>
              <a:defRPr sz="1100">
                <a:solidFill>
                  <a:schemeClr val="accent1"/>
                </a:solidFill>
                <a:latin typeface="Costa Text O" panose="020B0503040203020204" pitchFamily="34" charset="0"/>
              </a:defRPr>
            </a:lvl4pPr>
            <a:lvl5pPr marL="715963" indent="-179388">
              <a:buClr>
                <a:schemeClr val="accent1"/>
              </a:buClr>
              <a:buFont typeface="Costa Text" panose="020B0503040203020204" pitchFamily="34" charset="0"/>
              <a:buChar char="-"/>
              <a:defRPr sz="1100">
                <a:solidFill>
                  <a:schemeClr val="accent1"/>
                </a:solidFill>
                <a:latin typeface="Costa Text O" panose="020B050304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4" name="Graphic 33">
            <a:extLst>
              <a:ext uri="{FF2B5EF4-FFF2-40B4-BE49-F238E27FC236}">
                <a16:creationId xmlns:a16="http://schemas.microsoft.com/office/drawing/2014/main" id="{EE3BC725-0009-4102-AD6A-248D7FECCA3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1123719" y="225425"/>
            <a:ext cx="804755" cy="804755"/>
          </a:xfrm>
          <a:prstGeom prst="rect">
            <a:avLst/>
          </a:prstGeom>
        </p:spPr>
      </p:pic>
    </p:spTree>
    <p:extLst>
      <p:ext uri="{BB962C8B-B14F-4D97-AF65-F5344CB8AC3E}">
        <p14:creationId xmlns:p14="http://schemas.microsoft.com/office/powerpoint/2010/main" val="1939596050"/>
      </p:ext>
    </p:extLst>
  </p:cSld>
  <p:clrMapOvr>
    <a:masterClrMapping/>
  </p:clrMapOvr>
  <p:extLst>
    <p:ext uri="{DCECCB84-F9BA-43D5-87BE-67443E8EF086}">
      <p15:sldGuideLst xmlns:p15="http://schemas.microsoft.com/office/powerpoint/2012/main">
        <p15:guide id="1" pos="2457">
          <p15:clr>
            <a:srgbClr val="FBAE40"/>
          </p15:clr>
        </p15:guide>
        <p15:guide id="2" pos="2593">
          <p15:clr>
            <a:srgbClr val="FBAE40"/>
          </p15:clr>
        </p15:guide>
        <p15:guide id="3" pos="23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with Side Callout - Sunshine Patter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1BE7B88-E1A5-4632-85A4-FD1FED1485E9}"/>
              </a:ext>
            </a:extLst>
          </p:cNvPr>
          <p:cNvGraphicFramePr>
            <a:graphicFrameLocks noChangeAspect="1"/>
          </p:cNvGraphicFramePr>
          <p:nvPr userDrawn="1">
            <p:custDataLst>
              <p:tags r:id="rId1"/>
            </p:custDataLst>
            <p:extLst>
              <p:ext uri="{D42A27DB-BD31-4B8C-83A1-F6EECF244321}">
                <p14:modId xmlns:p14="http://schemas.microsoft.com/office/powerpoint/2010/main" val="6990043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Object 8" hidden="1">
                        <a:extLst>
                          <a:ext uri="{FF2B5EF4-FFF2-40B4-BE49-F238E27FC236}">
                            <a16:creationId xmlns:a16="http://schemas.microsoft.com/office/drawing/2014/main" id="{21BE7B88-E1A5-4632-85A4-FD1FED1485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1" name="Rectangle 30">
            <a:extLst>
              <a:ext uri="{FF2B5EF4-FFF2-40B4-BE49-F238E27FC236}">
                <a16:creationId xmlns:a16="http://schemas.microsoft.com/office/drawing/2014/main" id="{DF8AF0C5-1E31-403B-95AB-1056B0B43B4A}"/>
              </a:ext>
            </a:extLst>
          </p:cNvPr>
          <p:cNvSpPr/>
          <p:nvPr userDrawn="1"/>
        </p:nvSpPr>
        <p:spPr>
          <a:xfrm>
            <a:off x="0" y="0"/>
            <a:ext cx="3900488"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Costa Wave Pattern Coral sRGB.png" descr="Costa Wave Pattern Coral sRGB.png">
            <a:extLst>
              <a:ext uri="{FF2B5EF4-FFF2-40B4-BE49-F238E27FC236}">
                <a16:creationId xmlns:a16="http://schemas.microsoft.com/office/drawing/2014/main" id="{6B927CD7-EA8C-4FF0-8045-C62B884B3086}"/>
              </a:ext>
            </a:extLst>
          </p:cNvPr>
          <p:cNvPicPr>
            <a:picLocks noChangeAspect="1"/>
          </p:cNvPicPr>
          <p:nvPr userDrawn="1"/>
        </p:nvPicPr>
        <p:blipFill rotWithShape="1">
          <a:blip r:embed="rId5" cstate="email">
            <a:biLevel thresh="25000"/>
            <a:alphaModFix amt="20000"/>
            <a:extLst>
              <a:ext uri="{BEBA8EAE-BF5A-486C-A8C5-ECC9F3942E4B}">
                <a14:imgProps xmlns:a14="http://schemas.microsoft.com/office/drawing/2010/main">
                  <a14:imgLayer r:embed="rId6">
                    <a14:imgEffect>
                      <a14:saturation sat="80000"/>
                    </a14:imgEffect>
                  </a14:imgLayer>
                </a14:imgProps>
              </a:ext>
              <a:ext uri="{28A0092B-C50C-407E-A947-70E740481C1C}">
                <a14:useLocalDpi xmlns:a14="http://schemas.microsoft.com/office/drawing/2010/main"/>
              </a:ext>
            </a:extLst>
          </a:blip>
          <a:srcRect l="781" r="67226"/>
          <a:stretch/>
        </p:blipFill>
        <p:spPr>
          <a:xfrm>
            <a:off x="-1" y="1"/>
            <a:ext cx="3900489" cy="6857999"/>
          </a:xfrm>
          <a:prstGeom prst="rect">
            <a:avLst/>
          </a:prstGeom>
          <a:ln w="12700">
            <a:miter lim="400000"/>
          </a:ln>
        </p:spPr>
      </p:pic>
      <p:sp>
        <p:nvSpPr>
          <p:cNvPr id="2" name="Title 1">
            <a:extLst>
              <a:ext uri="{FF2B5EF4-FFF2-40B4-BE49-F238E27FC236}">
                <a16:creationId xmlns:a16="http://schemas.microsoft.com/office/drawing/2014/main" id="{ADA7EC89-A399-4CCB-B529-6F51809A0467}"/>
              </a:ext>
            </a:extLst>
          </p:cNvPr>
          <p:cNvSpPr>
            <a:spLocks noGrp="1"/>
          </p:cNvSpPr>
          <p:nvPr>
            <p:ph type="title"/>
          </p:nvPr>
        </p:nvSpPr>
        <p:spPr>
          <a:xfrm>
            <a:off x="263525" y="1109663"/>
            <a:ext cx="3412929" cy="1292662"/>
          </a:xfrm>
        </p:spPr>
        <p:txBody>
          <a:bodyPr vert="horz" anchor="t" anchorCtr="0"/>
          <a:lstStyle>
            <a:lvl1pPr>
              <a:defRPr>
                <a:solidFill>
                  <a:schemeClr val="accent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FC6AD29-0D39-4B5D-B6EA-55AA453E4076}"/>
              </a:ext>
            </a:extLst>
          </p:cNvPr>
          <p:cNvSpPr>
            <a:spLocks noGrp="1"/>
          </p:cNvSpPr>
          <p:nvPr>
            <p:ph idx="1"/>
          </p:nvPr>
        </p:nvSpPr>
        <p:spPr>
          <a:xfrm>
            <a:off x="4116387" y="1109663"/>
            <a:ext cx="7812088" cy="4911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93CCF451-6534-4352-81C2-51B60D18001F}"/>
              </a:ext>
            </a:extLst>
          </p:cNvPr>
          <p:cNvSpPr>
            <a:spLocks noGrp="1"/>
          </p:cNvSpPr>
          <p:nvPr>
            <p:ph type="body" sz="quarter" idx="10"/>
          </p:nvPr>
        </p:nvSpPr>
        <p:spPr>
          <a:xfrm>
            <a:off x="263525" y="2498724"/>
            <a:ext cx="3412929" cy="3522663"/>
          </a:xfrm>
        </p:spPr>
        <p:txBody>
          <a:bodyPr/>
          <a:lstStyle>
            <a:lvl1pPr marL="0" indent="0">
              <a:buNone/>
              <a:defRPr sz="1600">
                <a:solidFill>
                  <a:schemeClr val="accent1"/>
                </a:solidFill>
                <a:latin typeface="Costa Text O" panose="020B0503040203020204" pitchFamily="34" charset="0"/>
              </a:defRPr>
            </a:lvl1pPr>
            <a:lvl2pPr marL="179388" indent="-179388">
              <a:buClr>
                <a:schemeClr val="accent1"/>
              </a:buClr>
              <a:buFont typeface="Arial" panose="020B0604020202020204" pitchFamily="34" charset="0"/>
              <a:buChar char="•"/>
              <a:defRPr sz="1400">
                <a:solidFill>
                  <a:schemeClr val="accent1"/>
                </a:solidFill>
                <a:latin typeface="Costa Text O" panose="020B0503040203020204" pitchFamily="34" charset="0"/>
              </a:defRPr>
            </a:lvl2pPr>
            <a:lvl3pPr marL="358775" indent="-179388">
              <a:buClr>
                <a:schemeClr val="accent1"/>
              </a:buClr>
              <a:buFont typeface="Costa Text" panose="020B0503040203020204" pitchFamily="34" charset="0"/>
              <a:buChar char="−"/>
              <a:defRPr sz="1200">
                <a:solidFill>
                  <a:schemeClr val="accent1"/>
                </a:solidFill>
                <a:latin typeface="Costa Text O" panose="020B0503040203020204" pitchFamily="34" charset="0"/>
              </a:defRPr>
            </a:lvl3pPr>
            <a:lvl4pPr marL="536575" indent="-177800">
              <a:buClr>
                <a:schemeClr val="accent1"/>
              </a:buClr>
              <a:buFont typeface="Arial" panose="020B0604020202020204" pitchFamily="34" charset="0"/>
              <a:buChar char="•"/>
              <a:defRPr sz="1100">
                <a:solidFill>
                  <a:schemeClr val="accent1"/>
                </a:solidFill>
                <a:latin typeface="Costa Text O" panose="020B0503040203020204" pitchFamily="34" charset="0"/>
              </a:defRPr>
            </a:lvl4pPr>
            <a:lvl5pPr marL="715963" indent="-179388">
              <a:buClr>
                <a:schemeClr val="accent1"/>
              </a:buClr>
              <a:buFont typeface="Costa Text" panose="020B0503040203020204" pitchFamily="34" charset="0"/>
              <a:buChar char="-"/>
              <a:defRPr sz="1100">
                <a:solidFill>
                  <a:schemeClr val="accent1"/>
                </a:solidFill>
                <a:latin typeface="Costa Text O" panose="020B050304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4" name="Graphic 33">
            <a:extLst>
              <a:ext uri="{FF2B5EF4-FFF2-40B4-BE49-F238E27FC236}">
                <a16:creationId xmlns:a16="http://schemas.microsoft.com/office/drawing/2014/main" id="{FB43A481-A198-4BCF-B56D-5177091C39FF}"/>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1123719" y="225425"/>
            <a:ext cx="804755" cy="804755"/>
          </a:xfrm>
          <a:prstGeom prst="rect">
            <a:avLst/>
          </a:prstGeom>
        </p:spPr>
      </p:pic>
    </p:spTree>
    <p:extLst>
      <p:ext uri="{BB962C8B-B14F-4D97-AF65-F5344CB8AC3E}">
        <p14:creationId xmlns:p14="http://schemas.microsoft.com/office/powerpoint/2010/main" val="2118397815"/>
      </p:ext>
    </p:extLst>
  </p:cSld>
  <p:clrMapOvr>
    <a:masterClrMapping/>
  </p:clrMapOvr>
  <p:extLst>
    <p:ext uri="{DCECCB84-F9BA-43D5-87BE-67443E8EF086}">
      <p15:sldGuideLst xmlns:p15="http://schemas.microsoft.com/office/powerpoint/2012/main">
        <p15:guide id="1" pos="2457">
          <p15:clr>
            <a:srgbClr val="FBAE40"/>
          </p15:clr>
        </p15:guide>
        <p15:guide id="2" pos="2593">
          <p15:clr>
            <a:srgbClr val="FBAE40"/>
          </p15:clr>
        </p15:guide>
        <p15:guide id="3" pos="23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Chapter - Red Pattern 1">
    <p:bg>
      <p:bgPr>
        <a:solidFill>
          <a:schemeClr val="accent1"/>
        </a:solidFill>
        <a:effectLst/>
      </p:bgPr>
    </p:bg>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DF8A920C-E093-458C-9344-65329FB646DE}"/>
              </a:ext>
            </a:extLst>
          </p:cNvPr>
          <p:cNvGraphicFramePr>
            <a:graphicFrameLocks noChangeAspect="1"/>
          </p:cNvGraphicFramePr>
          <p:nvPr userDrawn="1">
            <p:custDataLst>
              <p:tags r:id="rId1"/>
            </p:custDataLst>
            <p:extLst>
              <p:ext uri="{D42A27DB-BD31-4B8C-83A1-F6EECF244321}">
                <p14:modId xmlns:p14="http://schemas.microsoft.com/office/powerpoint/2010/main" val="3841057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DF8A920C-E093-458C-9344-65329FB646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0" name="Costa Wave Pattern Coral sRGB.png" descr="Costa Wave Pattern Coral sRGB.png">
            <a:extLst>
              <a:ext uri="{FF2B5EF4-FFF2-40B4-BE49-F238E27FC236}">
                <a16:creationId xmlns:a16="http://schemas.microsoft.com/office/drawing/2014/main" id="{74B17F86-6122-4D2E-806A-88E878717FCD}"/>
              </a:ext>
            </a:extLst>
          </p:cNvPr>
          <p:cNvPicPr>
            <a:picLocks noChangeAspect="1"/>
          </p:cNvPicPr>
          <p:nvPr userDrawn="1"/>
        </p:nvPicPr>
        <p:blipFill rotWithShape="1">
          <a:blip r:embed="rId5" cstate="email">
            <a:biLevel thresh="25000"/>
            <a:alphaModFix amt="20000"/>
            <a:extLst>
              <a:ext uri="{BEBA8EAE-BF5A-486C-A8C5-ECC9F3942E4B}">
                <a14:imgProps xmlns:a14="http://schemas.microsoft.com/office/drawing/2010/main">
                  <a14:imgLayer r:embed="rId6">
                    <a14:imgEffect>
                      <a14:saturation sat="80000"/>
                    </a14:imgEffect>
                  </a14:imgLayer>
                </a14:imgProps>
              </a:ext>
              <a:ext uri="{28A0092B-C50C-407E-A947-70E740481C1C}">
                <a14:useLocalDpi xmlns:a14="http://schemas.microsoft.com/office/drawing/2010/main"/>
              </a:ext>
            </a:extLst>
          </a:blip>
          <a:srcRect r="50363" b="50000"/>
          <a:stretch/>
        </p:blipFill>
        <p:spPr>
          <a:xfrm>
            <a:off x="0" y="0"/>
            <a:ext cx="12192002" cy="6858000"/>
          </a:xfrm>
          <a:prstGeom prst="rect">
            <a:avLst/>
          </a:prstGeom>
          <a:ln w="12700">
            <a:miter lim="400000"/>
          </a:ln>
        </p:spPr>
      </p:pic>
      <p:sp>
        <p:nvSpPr>
          <p:cNvPr id="2" name="Title 1">
            <a:extLst>
              <a:ext uri="{FF2B5EF4-FFF2-40B4-BE49-F238E27FC236}">
                <a16:creationId xmlns:a16="http://schemas.microsoft.com/office/drawing/2014/main" id="{38558649-A665-4C1F-888C-7EAD38603966}"/>
              </a:ext>
            </a:extLst>
          </p:cNvPr>
          <p:cNvSpPr>
            <a:spLocks noGrp="1"/>
          </p:cNvSpPr>
          <p:nvPr>
            <p:ph type="title" hasCustomPrompt="1"/>
          </p:nvPr>
        </p:nvSpPr>
        <p:spPr>
          <a:xfrm>
            <a:off x="263525" y="2838993"/>
            <a:ext cx="11664950" cy="677108"/>
          </a:xfrm>
        </p:spPr>
        <p:txBody>
          <a:bodyPr vert="horz" anchor="b"/>
          <a:lstStyle>
            <a:lvl1pPr>
              <a:defRPr sz="4400">
                <a:solidFill>
                  <a:schemeClr val="bg1"/>
                </a:solidFill>
              </a:defRPr>
            </a:lvl1pPr>
          </a:lstStyle>
          <a:p>
            <a:r>
              <a:rPr lang="en-US"/>
              <a:t>Chapter title</a:t>
            </a:r>
            <a:endParaRPr lang="en-GB"/>
          </a:p>
        </p:txBody>
      </p:sp>
      <p:sp>
        <p:nvSpPr>
          <p:cNvPr id="3" name="Text Placeholder 2">
            <a:extLst>
              <a:ext uri="{FF2B5EF4-FFF2-40B4-BE49-F238E27FC236}">
                <a16:creationId xmlns:a16="http://schemas.microsoft.com/office/drawing/2014/main" id="{A3E3B36E-80B0-4ABB-B0DA-0ED132927C23}"/>
              </a:ext>
            </a:extLst>
          </p:cNvPr>
          <p:cNvSpPr>
            <a:spLocks noGrp="1"/>
          </p:cNvSpPr>
          <p:nvPr>
            <p:ph type="body" idx="1" hasCustomPrompt="1"/>
          </p:nvPr>
        </p:nvSpPr>
        <p:spPr>
          <a:xfrm>
            <a:off x="263525" y="3543089"/>
            <a:ext cx="11664950" cy="397316"/>
          </a:xfrm>
        </p:spPr>
        <p:txBody>
          <a:bodyPr/>
          <a:lstStyle>
            <a:lvl1pPr marL="0" indent="0">
              <a:spcBef>
                <a:spcPts val="0"/>
              </a:spcBef>
              <a:buNone/>
              <a:defRPr sz="2400" b="0" cap="none"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Chapter Subtitle</a:t>
            </a:r>
          </a:p>
        </p:txBody>
      </p:sp>
      <p:pic>
        <p:nvPicPr>
          <p:cNvPr id="24" name="Graphic 23">
            <a:extLst>
              <a:ext uri="{FF2B5EF4-FFF2-40B4-BE49-F238E27FC236}">
                <a16:creationId xmlns:a16="http://schemas.microsoft.com/office/drawing/2014/main" id="{25081A79-B55B-4657-B04C-A31CA943ECC3}"/>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6200000" flipH="1" flipV="1">
            <a:off x="11718698" y="6297671"/>
            <a:ext cx="467177" cy="479425"/>
          </a:xfrm>
          <a:prstGeom prst="rect">
            <a:avLst/>
          </a:prstGeom>
        </p:spPr>
      </p:pic>
      <p:sp>
        <p:nvSpPr>
          <p:cNvPr id="25" name="Text Box 114">
            <a:extLst>
              <a:ext uri="{FF2B5EF4-FFF2-40B4-BE49-F238E27FC236}">
                <a16:creationId xmlns:a16="http://schemas.microsoft.com/office/drawing/2014/main" id="{7A108980-6C7F-4E09-8F0C-05A867F3EBC6}"/>
              </a:ext>
            </a:extLst>
          </p:cNvPr>
          <p:cNvSpPr txBox="1">
            <a:spLocks noChangeArrowheads="1"/>
          </p:cNvSpPr>
          <p:nvPr userDrawn="1"/>
        </p:nvSpPr>
        <p:spPr bwMode="auto">
          <a:xfrm>
            <a:off x="11792930" y="6412977"/>
            <a:ext cx="310999" cy="169277"/>
          </a:xfrm>
          <a:prstGeom prst="rect">
            <a:avLst/>
          </a:prstGeom>
          <a:noFill/>
          <a:ln w="9525">
            <a:noFill/>
            <a:miter lim="800000"/>
            <a:headEnd/>
            <a:tailEnd/>
          </a:ln>
          <a:effectLst/>
        </p:spPr>
        <p:txBody>
          <a:bodyPr wrap="square" lIns="0" tIns="0" rIns="0" bIns="0">
            <a:spAutoFit/>
          </a:bodyPr>
          <a:lstStyle/>
          <a:p>
            <a:pPr algn="r">
              <a:spcBef>
                <a:spcPct val="0"/>
              </a:spcBef>
              <a:buFontTx/>
              <a:buNone/>
              <a:defRPr/>
            </a:pPr>
            <a:fld id="{5F73DCEA-7564-4B4F-89CD-24CC7B24A557}" type="slidenum">
              <a:rPr lang="en-US" sz="1100" b="0" smtClean="0">
                <a:solidFill>
                  <a:schemeClr val="accent1"/>
                </a:solidFill>
                <a:latin typeface="Costa Text O" panose="020B0503040203020204" pitchFamily="34" charset="0"/>
              </a:rPr>
              <a:pPr algn="r">
                <a:spcBef>
                  <a:spcPct val="0"/>
                </a:spcBef>
                <a:buFontTx/>
                <a:buNone/>
                <a:defRPr/>
              </a:pPr>
              <a:t>‹#›</a:t>
            </a:fld>
            <a:endParaRPr lang="en-US" sz="1100" b="0">
              <a:solidFill>
                <a:schemeClr val="accent1"/>
              </a:solidFill>
              <a:latin typeface="Costa Text O" panose="020B0503040203020204" pitchFamily="34" charset="0"/>
            </a:endParaRPr>
          </a:p>
        </p:txBody>
      </p:sp>
      <p:sp>
        <p:nvSpPr>
          <p:cNvPr id="26" name="TextBox 25">
            <a:extLst>
              <a:ext uri="{FF2B5EF4-FFF2-40B4-BE49-F238E27FC236}">
                <a16:creationId xmlns:a16="http://schemas.microsoft.com/office/drawing/2014/main" id="{226609A8-05A6-4F0D-85E4-8F7EFF41AB37}"/>
              </a:ext>
            </a:extLst>
          </p:cNvPr>
          <p:cNvSpPr txBox="1"/>
          <p:nvPr userDrawn="1"/>
        </p:nvSpPr>
        <p:spPr>
          <a:xfrm>
            <a:off x="5091137" y="6572019"/>
            <a:ext cx="2033787" cy="92333"/>
          </a:xfrm>
          <a:prstGeom prst="rect">
            <a:avLst/>
          </a:prstGeom>
          <a:noFill/>
        </p:spPr>
        <p:txBody>
          <a:bodyPr wrap="square" lIns="0" tIns="0" rIns="0" bIns="0">
            <a:spAutoFit/>
          </a:bodyPr>
          <a:lstStyle/>
          <a:p>
            <a:pPr algn="ctr"/>
            <a:r>
              <a:rPr lang="en-GB" sz="600">
                <a:solidFill>
                  <a:schemeClr val="bg1"/>
                </a:solidFill>
                <a:effectLst/>
                <a:latin typeface="Costa Text O" panose="020B0503040203020204" pitchFamily="34" charset="0"/>
                <a:ea typeface="Calibri" panose="020F0502020204030204" pitchFamily="34" charset="0"/>
              </a:rPr>
              <a:t>CONFIDENTIAL – FOR INTERNAL USAGE ONLY</a:t>
            </a:r>
            <a:endParaRPr lang="en-GB" sz="600">
              <a:solidFill>
                <a:schemeClr val="bg1"/>
              </a:solidFill>
              <a:latin typeface="Costa Text O" panose="020B0503040203020204" pitchFamily="34" charset="0"/>
            </a:endParaRPr>
          </a:p>
        </p:txBody>
      </p:sp>
      <p:pic>
        <p:nvPicPr>
          <p:cNvPr id="22" name="Graphic 21">
            <a:extLst>
              <a:ext uri="{FF2B5EF4-FFF2-40B4-BE49-F238E27FC236}">
                <a16:creationId xmlns:a16="http://schemas.microsoft.com/office/drawing/2014/main" id="{F8448C08-1580-4500-BC56-FB97C4A95772}"/>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1123719" y="225425"/>
            <a:ext cx="804755" cy="804755"/>
          </a:xfrm>
          <a:prstGeom prst="rect">
            <a:avLst/>
          </a:prstGeom>
        </p:spPr>
      </p:pic>
    </p:spTree>
    <p:extLst>
      <p:ext uri="{BB962C8B-B14F-4D97-AF65-F5344CB8AC3E}">
        <p14:creationId xmlns:p14="http://schemas.microsoft.com/office/powerpoint/2010/main" val="32845822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Chapter - Blue Pattern 1">
    <p:bg>
      <p:bgPr>
        <a:solidFill>
          <a:schemeClr val="accent2"/>
        </a:solidFill>
        <a:effectLst/>
      </p:bgPr>
    </p:bg>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DF8A920C-E093-458C-9344-65329FB646DE}"/>
              </a:ext>
            </a:extLst>
          </p:cNvPr>
          <p:cNvGraphicFramePr>
            <a:graphicFrameLocks noChangeAspect="1"/>
          </p:cNvGraphicFramePr>
          <p:nvPr userDrawn="1">
            <p:custDataLst>
              <p:tags r:id="rId1"/>
            </p:custDataLst>
            <p:extLst>
              <p:ext uri="{D42A27DB-BD31-4B8C-83A1-F6EECF244321}">
                <p14:modId xmlns:p14="http://schemas.microsoft.com/office/powerpoint/2010/main" val="12745266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DF8A920C-E093-458C-9344-65329FB646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0" name="Costa Wave Pattern Coral sRGB.png" descr="Costa Wave Pattern Coral sRGB.png">
            <a:extLst>
              <a:ext uri="{FF2B5EF4-FFF2-40B4-BE49-F238E27FC236}">
                <a16:creationId xmlns:a16="http://schemas.microsoft.com/office/drawing/2014/main" id="{74B17F86-6122-4D2E-806A-88E878717FCD}"/>
              </a:ext>
            </a:extLst>
          </p:cNvPr>
          <p:cNvPicPr>
            <a:picLocks noChangeAspect="1"/>
          </p:cNvPicPr>
          <p:nvPr userDrawn="1"/>
        </p:nvPicPr>
        <p:blipFill rotWithShape="1">
          <a:blip r:embed="rId5" cstate="email">
            <a:biLevel thresh="25000"/>
            <a:alphaModFix amt="20000"/>
            <a:extLst>
              <a:ext uri="{BEBA8EAE-BF5A-486C-A8C5-ECC9F3942E4B}">
                <a14:imgProps xmlns:a14="http://schemas.microsoft.com/office/drawing/2010/main">
                  <a14:imgLayer r:embed="rId6">
                    <a14:imgEffect>
                      <a14:saturation sat="80000"/>
                    </a14:imgEffect>
                  </a14:imgLayer>
                </a14:imgProps>
              </a:ext>
              <a:ext uri="{28A0092B-C50C-407E-A947-70E740481C1C}">
                <a14:useLocalDpi xmlns:a14="http://schemas.microsoft.com/office/drawing/2010/main"/>
              </a:ext>
            </a:extLst>
          </a:blip>
          <a:srcRect r="50363" b="50000"/>
          <a:stretch/>
        </p:blipFill>
        <p:spPr>
          <a:xfrm>
            <a:off x="0" y="0"/>
            <a:ext cx="12192002" cy="6858000"/>
          </a:xfrm>
          <a:prstGeom prst="rect">
            <a:avLst/>
          </a:prstGeom>
          <a:ln w="12700">
            <a:miter lim="400000"/>
          </a:ln>
        </p:spPr>
      </p:pic>
      <p:sp>
        <p:nvSpPr>
          <p:cNvPr id="2" name="Title 1">
            <a:extLst>
              <a:ext uri="{FF2B5EF4-FFF2-40B4-BE49-F238E27FC236}">
                <a16:creationId xmlns:a16="http://schemas.microsoft.com/office/drawing/2014/main" id="{38558649-A665-4C1F-888C-7EAD38603966}"/>
              </a:ext>
            </a:extLst>
          </p:cNvPr>
          <p:cNvSpPr>
            <a:spLocks noGrp="1"/>
          </p:cNvSpPr>
          <p:nvPr>
            <p:ph type="title" hasCustomPrompt="1"/>
          </p:nvPr>
        </p:nvSpPr>
        <p:spPr>
          <a:xfrm>
            <a:off x="272403" y="2838993"/>
            <a:ext cx="11656072" cy="677108"/>
          </a:xfrm>
        </p:spPr>
        <p:txBody>
          <a:bodyPr vert="horz" anchor="b"/>
          <a:lstStyle>
            <a:lvl1pPr>
              <a:defRPr sz="4400">
                <a:solidFill>
                  <a:schemeClr val="accent1"/>
                </a:solidFill>
              </a:defRPr>
            </a:lvl1pPr>
          </a:lstStyle>
          <a:p>
            <a:r>
              <a:rPr lang="en-US"/>
              <a:t>Chapter title</a:t>
            </a:r>
            <a:endParaRPr lang="en-GB"/>
          </a:p>
        </p:txBody>
      </p:sp>
      <p:sp>
        <p:nvSpPr>
          <p:cNvPr id="3" name="Text Placeholder 2">
            <a:extLst>
              <a:ext uri="{FF2B5EF4-FFF2-40B4-BE49-F238E27FC236}">
                <a16:creationId xmlns:a16="http://schemas.microsoft.com/office/drawing/2014/main" id="{A3E3B36E-80B0-4ABB-B0DA-0ED132927C23}"/>
              </a:ext>
            </a:extLst>
          </p:cNvPr>
          <p:cNvSpPr>
            <a:spLocks noGrp="1"/>
          </p:cNvSpPr>
          <p:nvPr>
            <p:ph type="body" idx="1" hasCustomPrompt="1"/>
          </p:nvPr>
        </p:nvSpPr>
        <p:spPr>
          <a:xfrm>
            <a:off x="272403" y="3543089"/>
            <a:ext cx="11656072" cy="397316"/>
          </a:xfrm>
        </p:spPr>
        <p:txBody>
          <a:bodyPr/>
          <a:lstStyle>
            <a:lvl1pPr marL="0" indent="0">
              <a:spcBef>
                <a:spcPts val="0"/>
              </a:spcBef>
              <a:buNone/>
              <a:defRPr sz="2400" b="0" cap="none" baseline="0">
                <a:solidFill>
                  <a:schemeClr val="accent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Chapter Subtitle</a:t>
            </a:r>
          </a:p>
        </p:txBody>
      </p:sp>
      <p:pic>
        <p:nvPicPr>
          <p:cNvPr id="24" name="Graphic 23">
            <a:extLst>
              <a:ext uri="{FF2B5EF4-FFF2-40B4-BE49-F238E27FC236}">
                <a16:creationId xmlns:a16="http://schemas.microsoft.com/office/drawing/2014/main" id="{DD3A762E-6C42-4034-AC9D-A467636E1ED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6200000" flipH="1" flipV="1">
            <a:off x="11718698" y="6297671"/>
            <a:ext cx="467177" cy="479425"/>
          </a:xfrm>
          <a:prstGeom prst="rect">
            <a:avLst/>
          </a:prstGeom>
        </p:spPr>
      </p:pic>
      <p:sp>
        <p:nvSpPr>
          <p:cNvPr id="25" name="Text Box 114">
            <a:extLst>
              <a:ext uri="{FF2B5EF4-FFF2-40B4-BE49-F238E27FC236}">
                <a16:creationId xmlns:a16="http://schemas.microsoft.com/office/drawing/2014/main" id="{07A7BD88-A837-4A3F-8BF4-FA5C18C87219}"/>
              </a:ext>
            </a:extLst>
          </p:cNvPr>
          <p:cNvSpPr txBox="1">
            <a:spLocks noChangeArrowheads="1"/>
          </p:cNvSpPr>
          <p:nvPr userDrawn="1"/>
        </p:nvSpPr>
        <p:spPr bwMode="auto">
          <a:xfrm>
            <a:off x="11792930" y="6412977"/>
            <a:ext cx="310999" cy="169277"/>
          </a:xfrm>
          <a:prstGeom prst="rect">
            <a:avLst/>
          </a:prstGeom>
          <a:noFill/>
          <a:ln w="9525">
            <a:noFill/>
            <a:miter lim="800000"/>
            <a:headEnd/>
            <a:tailEnd/>
          </a:ln>
          <a:effectLst/>
        </p:spPr>
        <p:txBody>
          <a:bodyPr wrap="square" lIns="0" tIns="0" rIns="0" bIns="0">
            <a:spAutoFit/>
          </a:bodyPr>
          <a:lstStyle/>
          <a:p>
            <a:pPr algn="r">
              <a:spcBef>
                <a:spcPct val="0"/>
              </a:spcBef>
              <a:buFontTx/>
              <a:buNone/>
              <a:defRPr/>
            </a:pPr>
            <a:fld id="{5F73DCEA-7564-4B4F-89CD-24CC7B24A557}" type="slidenum">
              <a:rPr lang="en-US" sz="1100" b="0" smtClean="0">
                <a:solidFill>
                  <a:schemeClr val="accent1"/>
                </a:solidFill>
                <a:latin typeface="Costa Text O" panose="020B0503040203020204" pitchFamily="34" charset="0"/>
              </a:rPr>
              <a:pPr algn="r">
                <a:spcBef>
                  <a:spcPct val="0"/>
                </a:spcBef>
                <a:buFontTx/>
                <a:buNone/>
                <a:defRPr/>
              </a:pPr>
              <a:t>‹#›</a:t>
            </a:fld>
            <a:endParaRPr lang="en-US" sz="1100" b="0">
              <a:solidFill>
                <a:schemeClr val="accent1"/>
              </a:solidFill>
              <a:latin typeface="Costa Text O" panose="020B0503040203020204" pitchFamily="34" charset="0"/>
            </a:endParaRPr>
          </a:p>
        </p:txBody>
      </p:sp>
      <p:sp>
        <p:nvSpPr>
          <p:cNvPr id="26" name="TextBox 25">
            <a:extLst>
              <a:ext uri="{FF2B5EF4-FFF2-40B4-BE49-F238E27FC236}">
                <a16:creationId xmlns:a16="http://schemas.microsoft.com/office/drawing/2014/main" id="{06E7D94B-45A5-4044-B66E-3CA65B993E00}"/>
              </a:ext>
            </a:extLst>
          </p:cNvPr>
          <p:cNvSpPr txBox="1"/>
          <p:nvPr userDrawn="1"/>
        </p:nvSpPr>
        <p:spPr>
          <a:xfrm>
            <a:off x="5091137" y="6572019"/>
            <a:ext cx="2033787" cy="92333"/>
          </a:xfrm>
          <a:prstGeom prst="rect">
            <a:avLst/>
          </a:prstGeom>
          <a:noFill/>
        </p:spPr>
        <p:txBody>
          <a:bodyPr wrap="square" lIns="0" tIns="0" rIns="0" bIns="0">
            <a:spAutoFit/>
          </a:bodyPr>
          <a:lstStyle/>
          <a:p>
            <a:pPr algn="ctr"/>
            <a:r>
              <a:rPr lang="en-GB" sz="600">
                <a:solidFill>
                  <a:schemeClr val="accent1"/>
                </a:solidFill>
                <a:effectLst/>
                <a:latin typeface="Costa Text O" panose="020B0503040203020204" pitchFamily="34" charset="0"/>
                <a:ea typeface="Calibri" panose="020F0502020204030204" pitchFamily="34" charset="0"/>
              </a:rPr>
              <a:t>CONFIDENTIAL – FOR INTERNAL USAGE ONLY</a:t>
            </a:r>
            <a:endParaRPr lang="en-GB" sz="600">
              <a:solidFill>
                <a:schemeClr val="accent1"/>
              </a:solidFill>
              <a:latin typeface="Costa Text O" panose="020B0503040203020204" pitchFamily="34" charset="0"/>
            </a:endParaRPr>
          </a:p>
        </p:txBody>
      </p:sp>
      <p:pic>
        <p:nvPicPr>
          <p:cNvPr id="39" name="Graphic 38">
            <a:extLst>
              <a:ext uri="{FF2B5EF4-FFF2-40B4-BE49-F238E27FC236}">
                <a16:creationId xmlns:a16="http://schemas.microsoft.com/office/drawing/2014/main" id="{434A5404-01F1-4701-8280-7CEFF9C8083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1123719" y="225425"/>
            <a:ext cx="804755" cy="804755"/>
          </a:xfrm>
          <a:prstGeom prst="rect">
            <a:avLst/>
          </a:prstGeom>
        </p:spPr>
      </p:pic>
    </p:spTree>
    <p:extLst>
      <p:ext uri="{BB962C8B-B14F-4D97-AF65-F5344CB8AC3E}">
        <p14:creationId xmlns:p14="http://schemas.microsoft.com/office/powerpoint/2010/main" val="3516510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 Macro Flat White">
    <p:bg>
      <p:bgPr>
        <a:solidFill>
          <a:schemeClr val="bg1"/>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3822201-9737-4357-8847-D775BC4DAB8B}"/>
              </a:ext>
            </a:extLst>
          </p:cNvPr>
          <p:cNvGraphicFramePr>
            <a:graphicFrameLocks noChangeAspect="1"/>
          </p:cNvGraphicFramePr>
          <p:nvPr userDrawn="1">
            <p:custDataLst>
              <p:tags r:id="rId1"/>
            </p:custDataLst>
            <p:extLst>
              <p:ext uri="{D42A27DB-BD31-4B8C-83A1-F6EECF244321}">
                <p14:modId xmlns:p14="http://schemas.microsoft.com/office/powerpoint/2010/main" val="19460332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43822201-9737-4357-8847-D775BC4DAB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Picture 4" descr="A cup of coffee&#10;&#10;Description automatically generated with medium confidence">
            <a:extLst>
              <a:ext uri="{FF2B5EF4-FFF2-40B4-BE49-F238E27FC236}">
                <a16:creationId xmlns:a16="http://schemas.microsoft.com/office/drawing/2014/main" id="{972EB2BE-4DCC-406C-8CBB-957D0115E18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575699" y="0"/>
            <a:ext cx="6858000" cy="6858000"/>
          </a:xfrm>
          <a:prstGeom prst="rect">
            <a:avLst/>
          </a:prstGeom>
        </p:spPr>
      </p:pic>
      <p:pic>
        <p:nvPicPr>
          <p:cNvPr id="44" name="Picture 43" descr="Icon&#10;&#10;Description automatically generated with medium confidence">
            <a:extLst>
              <a:ext uri="{FF2B5EF4-FFF2-40B4-BE49-F238E27FC236}">
                <a16:creationId xmlns:a16="http://schemas.microsoft.com/office/drawing/2014/main" id="{0B523BCA-3BCF-4693-B594-33F8631C74A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EAF610-BA38-49AB-A4E2-58828DB01E0E}"/>
              </a:ext>
            </a:extLst>
          </p:cNvPr>
          <p:cNvSpPr>
            <a:spLocks noGrp="1"/>
          </p:cNvSpPr>
          <p:nvPr>
            <p:ph type="ctrTitle" hasCustomPrompt="1"/>
          </p:nvPr>
        </p:nvSpPr>
        <p:spPr>
          <a:xfrm>
            <a:off x="264709" y="3572346"/>
            <a:ext cx="6458703" cy="276999"/>
          </a:xfrm>
        </p:spPr>
        <p:txBody>
          <a:bodyPr vert="horz" anchor="b">
            <a:normAutofit/>
          </a:bodyPr>
          <a:lstStyle>
            <a:lvl1pPr algn="l">
              <a:defRPr sz="1800" b="0">
                <a:solidFill>
                  <a:schemeClr val="bg1"/>
                </a:solidFill>
                <a:latin typeface="Costa Text O" panose="020B0503040203020204" pitchFamily="34" charset="0"/>
              </a:defRPr>
            </a:lvl1pPr>
          </a:lstStyle>
          <a:p>
            <a:r>
              <a:rPr lang="en-GB"/>
              <a:t>tagline</a:t>
            </a:r>
          </a:p>
        </p:txBody>
      </p:sp>
      <p:sp>
        <p:nvSpPr>
          <p:cNvPr id="3" name="Subtitle 2">
            <a:extLst>
              <a:ext uri="{FF2B5EF4-FFF2-40B4-BE49-F238E27FC236}">
                <a16:creationId xmlns:a16="http://schemas.microsoft.com/office/drawing/2014/main" id="{2DDF897D-7C42-4CBB-8BD4-5809337387A3}"/>
              </a:ext>
            </a:extLst>
          </p:cNvPr>
          <p:cNvSpPr>
            <a:spLocks noGrp="1"/>
          </p:cNvSpPr>
          <p:nvPr>
            <p:ph type="subTitle" idx="1" hasCustomPrompt="1"/>
          </p:nvPr>
        </p:nvSpPr>
        <p:spPr>
          <a:xfrm>
            <a:off x="263525" y="3866005"/>
            <a:ext cx="6460030" cy="1655762"/>
          </a:xfrm>
        </p:spPr>
        <p:txBody>
          <a:bodyPr>
            <a:normAutofit/>
          </a:bodyPr>
          <a:lstStyle>
            <a:lvl1pPr marL="0" indent="0" algn="l">
              <a:lnSpc>
                <a:spcPct val="100000"/>
              </a:lnSpc>
              <a:spcBef>
                <a:spcPts val="0"/>
              </a:spcBef>
              <a:buNone/>
              <a:defRPr sz="6600" b="1" cap="all" baseline="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p>
        </p:txBody>
      </p:sp>
      <p:grpSp>
        <p:nvGrpSpPr>
          <p:cNvPr id="19" name="Group 18">
            <a:extLst>
              <a:ext uri="{FF2B5EF4-FFF2-40B4-BE49-F238E27FC236}">
                <a16:creationId xmlns:a16="http://schemas.microsoft.com/office/drawing/2014/main" id="{8347E4D2-E345-4DCA-8305-E436EAEB4015}"/>
              </a:ext>
            </a:extLst>
          </p:cNvPr>
          <p:cNvGrpSpPr>
            <a:grpSpLocks noChangeAspect="1"/>
          </p:cNvGrpSpPr>
          <p:nvPr userDrawn="1"/>
        </p:nvGrpSpPr>
        <p:grpSpPr>
          <a:xfrm>
            <a:off x="10173810" y="737992"/>
            <a:ext cx="1754665" cy="667689"/>
            <a:chOff x="0" y="1109663"/>
            <a:chExt cx="10058400" cy="3827462"/>
          </a:xfrm>
          <a:solidFill>
            <a:schemeClr val="bg1"/>
          </a:solidFill>
        </p:grpSpPr>
        <p:sp>
          <p:nvSpPr>
            <p:cNvPr id="20" name="Freeform 5">
              <a:extLst>
                <a:ext uri="{FF2B5EF4-FFF2-40B4-BE49-F238E27FC236}">
                  <a16:creationId xmlns:a16="http://schemas.microsoft.com/office/drawing/2014/main" id="{71CB5B55-2C5E-4FD7-82DC-8C72E56AC932}"/>
                </a:ext>
              </a:extLst>
            </p:cNvPr>
            <p:cNvSpPr>
              <a:spLocks/>
            </p:cNvSpPr>
            <p:nvPr userDrawn="1"/>
          </p:nvSpPr>
          <p:spPr bwMode="auto">
            <a:xfrm>
              <a:off x="4735513" y="1149350"/>
              <a:ext cx="1131888" cy="2447925"/>
            </a:xfrm>
            <a:custGeom>
              <a:avLst/>
              <a:gdLst>
                <a:gd name="T0" fmla="*/ 777 w 2351"/>
                <a:gd name="T1" fmla="*/ 1 h 5079"/>
                <a:gd name="T2" fmla="*/ 2351 w 2351"/>
                <a:gd name="T3" fmla="*/ 0 h 5079"/>
                <a:gd name="T4" fmla="*/ 1495 w 2351"/>
                <a:gd name="T5" fmla="*/ 1358 h 5079"/>
                <a:gd name="T6" fmla="*/ 2351 w 2351"/>
                <a:gd name="T7" fmla="*/ 3558 h 5079"/>
                <a:gd name="T8" fmla="*/ 1432 w 2351"/>
                <a:gd name="T9" fmla="*/ 5079 h 5079"/>
                <a:gd name="T10" fmla="*/ 0 w 2351"/>
                <a:gd name="T11" fmla="*/ 4684 h 5079"/>
                <a:gd name="T12" fmla="*/ 802 w 2351"/>
                <a:gd name="T13" fmla="*/ 3450 h 5079"/>
                <a:gd name="T14" fmla="*/ 0 w 2351"/>
                <a:gd name="T15" fmla="*/ 1342 h 5079"/>
                <a:gd name="T16" fmla="*/ 777 w 2351"/>
                <a:gd name="T17" fmla="*/ 1 h 5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1" h="5079">
                  <a:moveTo>
                    <a:pt x="777" y="1"/>
                  </a:moveTo>
                  <a:cubicBezTo>
                    <a:pt x="2351" y="0"/>
                    <a:pt x="2351" y="0"/>
                    <a:pt x="2351" y="0"/>
                  </a:cubicBezTo>
                  <a:cubicBezTo>
                    <a:pt x="1813" y="251"/>
                    <a:pt x="1443" y="772"/>
                    <a:pt x="1495" y="1358"/>
                  </a:cubicBezTo>
                  <a:cubicBezTo>
                    <a:pt x="1570" y="2216"/>
                    <a:pt x="2351" y="2547"/>
                    <a:pt x="2351" y="3558"/>
                  </a:cubicBezTo>
                  <a:cubicBezTo>
                    <a:pt x="2351" y="4232"/>
                    <a:pt x="1914" y="4823"/>
                    <a:pt x="1432" y="5079"/>
                  </a:cubicBezTo>
                  <a:cubicBezTo>
                    <a:pt x="0" y="4684"/>
                    <a:pt x="0" y="4684"/>
                    <a:pt x="0" y="4684"/>
                  </a:cubicBezTo>
                  <a:cubicBezTo>
                    <a:pt x="495" y="4453"/>
                    <a:pt x="823" y="3973"/>
                    <a:pt x="802" y="3450"/>
                  </a:cubicBezTo>
                  <a:cubicBezTo>
                    <a:pt x="768" y="2636"/>
                    <a:pt x="0" y="2263"/>
                    <a:pt x="0" y="1342"/>
                  </a:cubicBezTo>
                  <a:cubicBezTo>
                    <a:pt x="0" y="717"/>
                    <a:pt x="347" y="217"/>
                    <a:pt x="777"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1" name="Freeform 6">
              <a:extLst>
                <a:ext uri="{FF2B5EF4-FFF2-40B4-BE49-F238E27FC236}">
                  <a16:creationId xmlns:a16="http://schemas.microsoft.com/office/drawing/2014/main" id="{55B558E3-14A1-42CC-9DC0-43656F94A785}"/>
                </a:ext>
              </a:extLst>
            </p:cNvPr>
            <p:cNvSpPr>
              <a:spLocks/>
            </p:cNvSpPr>
            <p:nvPr userDrawn="1"/>
          </p:nvSpPr>
          <p:spPr bwMode="auto">
            <a:xfrm>
              <a:off x="6269038" y="1149350"/>
              <a:ext cx="1538288" cy="2046287"/>
            </a:xfrm>
            <a:custGeom>
              <a:avLst/>
              <a:gdLst>
                <a:gd name="T0" fmla="*/ 291 w 969"/>
                <a:gd name="T1" fmla="*/ 1289 h 1289"/>
                <a:gd name="T2" fmla="*/ 291 w 969"/>
                <a:gd name="T3" fmla="*/ 329 h 1289"/>
                <a:gd name="T4" fmla="*/ 0 w 969"/>
                <a:gd name="T5" fmla="*/ 329 h 1289"/>
                <a:gd name="T6" fmla="*/ 0 w 969"/>
                <a:gd name="T7" fmla="*/ 0 h 1289"/>
                <a:gd name="T8" fmla="*/ 969 w 969"/>
                <a:gd name="T9" fmla="*/ 0 h 1289"/>
                <a:gd name="T10" fmla="*/ 969 w 969"/>
                <a:gd name="T11" fmla="*/ 329 h 1289"/>
                <a:gd name="T12" fmla="*/ 675 w 969"/>
                <a:gd name="T13" fmla="*/ 329 h 1289"/>
                <a:gd name="T14" fmla="*/ 675 w 969"/>
                <a:gd name="T15" fmla="*/ 1289 h 1289"/>
                <a:gd name="T16" fmla="*/ 291 w 969"/>
                <a:gd name="T17" fmla="*/ 1289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9" h="1289">
                  <a:moveTo>
                    <a:pt x="291" y="1289"/>
                  </a:moveTo>
                  <a:lnTo>
                    <a:pt x="291" y="329"/>
                  </a:lnTo>
                  <a:lnTo>
                    <a:pt x="0" y="329"/>
                  </a:lnTo>
                  <a:lnTo>
                    <a:pt x="0" y="0"/>
                  </a:lnTo>
                  <a:lnTo>
                    <a:pt x="969" y="0"/>
                  </a:lnTo>
                  <a:lnTo>
                    <a:pt x="969" y="329"/>
                  </a:lnTo>
                  <a:lnTo>
                    <a:pt x="675" y="329"/>
                  </a:lnTo>
                  <a:lnTo>
                    <a:pt x="675" y="1289"/>
                  </a:lnTo>
                  <a:lnTo>
                    <a:pt x="291" y="1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2" name="Freeform 7">
              <a:extLst>
                <a:ext uri="{FF2B5EF4-FFF2-40B4-BE49-F238E27FC236}">
                  <a16:creationId xmlns:a16="http://schemas.microsoft.com/office/drawing/2014/main" id="{CBE7E93A-825E-4FB1-8544-D2A7A7F8258C}"/>
                </a:ext>
              </a:extLst>
            </p:cNvPr>
            <p:cNvSpPr>
              <a:spLocks/>
            </p:cNvSpPr>
            <p:nvPr userDrawn="1"/>
          </p:nvSpPr>
          <p:spPr bwMode="auto">
            <a:xfrm>
              <a:off x="0" y="1109663"/>
              <a:ext cx="1820863" cy="2133600"/>
            </a:xfrm>
            <a:custGeom>
              <a:avLst/>
              <a:gdLst>
                <a:gd name="T0" fmla="*/ 0 w 3778"/>
                <a:gd name="T1" fmla="*/ 2213 h 4427"/>
                <a:gd name="T2" fmla="*/ 2216 w 3778"/>
                <a:gd name="T3" fmla="*/ 4427 h 4427"/>
                <a:gd name="T4" fmla="*/ 3778 w 3778"/>
                <a:gd name="T5" fmla="*/ 3785 h 4427"/>
                <a:gd name="T6" fmla="*/ 2918 w 3778"/>
                <a:gd name="T7" fmla="*/ 2927 h 4427"/>
                <a:gd name="T8" fmla="*/ 2216 w 3778"/>
                <a:gd name="T9" fmla="*/ 3214 h 4427"/>
                <a:gd name="T10" fmla="*/ 1215 w 3778"/>
                <a:gd name="T11" fmla="*/ 2214 h 4427"/>
                <a:gd name="T12" fmla="*/ 2216 w 3778"/>
                <a:gd name="T13" fmla="*/ 1214 h 4427"/>
                <a:gd name="T14" fmla="*/ 2918 w 3778"/>
                <a:gd name="T15" fmla="*/ 1501 h 4427"/>
                <a:gd name="T16" fmla="*/ 3778 w 3778"/>
                <a:gd name="T17" fmla="*/ 642 h 4427"/>
                <a:gd name="T18" fmla="*/ 2216 w 3778"/>
                <a:gd name="T19" fmla="*/ 0 h 4427"/>
                <a:gd name="T20" fmla="*/ 0 w 3778"/>
                <a:gd name="T21" fmla="*/ 2213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8" h="4427">
                  <a:moveTo>
                    <a:pt x="0" y="2213"/>
                  </a:moveTo>
                  <a:cubicBezTo>
                    <a:pt x="0" y="3437"/>
                    <a:pt x="992" y="4427"/>
                    <a:pt x="2216" y="4427"/>
                  </a:cubicBezTo>
                  <a:cubicBezTo>
                    <a:pt x="2826" y="4427"/>
                    <a:pt x="3377" y="4182"/>
                    <a:pt x="3778" y="3785"/>
                  </a:cubicBezTo>
                  <a:cubicBezTo>
                    <a:pt x="2918" y="2927"/>
                    <a:pt x="2918" y="2927"/>
                    <a:pt x="2918" y="2927"/>
                  </a:cubicBezTo>
                  <a:cubicBezTo>
                    <a:pt x="2738" y="3104"/>
                    <a:pt x="2490" y="3214"/>
                    <a:pt x="2216" y="3214"/>
                  </a:cubicBezTo>
                  <a:cubicBezTo>
                    <a:pt x="1664" y="3214"/>
                    <a:pt x="1215" y="2766"/>
                    <a:pt x="1215" y="2214"/>
                  </a:cubicBezTo>
                  <a:cubicBezTo>
                    <a:pt x="1215" y="1662"/>
                    <a:pt x="1664" y="1214"/>
                    <a:pt x="2216" y="1214"/>
                  </a:cubicBezTo>
                  <a:cubicBezTo>
                    <a:pt x="2490" y="1214"/>
                    <a:pt x="2738" y="1323"/>
                    <a:pt x="2918" y="1501"/>
                  </a:cubicBezTo>
                  <a:cubicBezTo>
                    <a:pt x="3778" y="642"/>
                    <a:pt x="3778" y="642"/>
                    <a:pt x="3778" y="642"/>
                  </a:cubicBezTo>
                  <a:cubicBezTo>
                    <a:pt x="3377" y="245"/>
                    <a:pt x="2826" y="0"/>
                    <a:pt x="2216" y="0"/>
                  </a:cubicBezTo>
                  <a:cubicBezTo>
                    <a:pt x="992" y="0"/>
                    <a:pt x="0" y="990"/>
                    <a:pt x="0" y="22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3" name="Freeform 8">
              <a:extLst>
                <a:ext uri="{FF2B5EF4-FFF2-40B4-BE49-F238E27FC236}">
                  <a16:creationId xmlns:a16="http://schemas.microsoft.com/office/drawing/2014/main" id="{3E681D15-AA98-447C-BFC9-F98B00C28C97}"/>
                </a:ext>
              </a:extLst>
            </p:cNvPr>
            <p:cNvSpPr>
              <a:spLocks noEditPoints="1"/>
            </p:cNvSpPr>
            <p:nvPr userDrawn="1"/>
          </p:nvSpPr>
          <p:spPr bwMode="auto">
            <a:xfrm>
              <a:off x="2124075" y="1109663"/>
              <a:ext cx="2135188" cy="2135187"/>
            </a:xfrm>
            <a:custGeom>
              <a:avLst/>
              <a:gdLst>
                <a:gd name="T0" fmla="*/ 2177 w 4432"/>
                <a:gd name="T1" fmla="*/ 3213 h 4430"/>
                <a:gd name="T2" fmla="*/ 1176 w 4432"/>
                <a:gd name="T3" fmla="*/ 2213 h 4430"/>
                <a:gd name="T4" fmla="*/ 2177 w 4432"/>
                <a:gd name="T5" fmla="*/ 1213 h 4430"/>
                <a:gd name="T6" fmla="*/ 3179 w 4432"/>
                <a:gd name="T7" fmla="*/ 2213 h 4430"/>
                <a:gd name="T8" fmla="*/ 2177 w 4432"/>
                <a:gd name="T9" fmla="*/ 3213 h 4430"/>
                <a:gd name="T10" fmla="*/ 2216 w 4432"/>
                <a:gd name="T11" fmla="*/ 0 h 4430"/>
                <a:gd name="T12" fmla="*/ 0 w 4432"/>
                <a:gd name="T13" fmla="*/ 2214 h 4430"/>
                <a:gd name="T14" fmla="*/ 2216 w 4432"/>
                <a:gd name="T15" fmla="*/ 4430 h 4430"/>
                <a:gd name="T16" fmla="*/ 4432 w 4432"/>
                <a:gd name="T17" fmla="*/ 2214 h 4430"/>
                <a:gd name="T18" fmla="*/ 2216 w 4432"/>
                <a:gd name="T19" fmla="*/ 0 h 4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2" h="4430">
                  <a:moveTo>
                    <a:pt x="2177" y="3213"/>
                  </a:moveTo>
                  <a:cubicBezTo>
                    <a:pt x="1626" y="3213"/>
                    <a:pt x="1176" y="2764"/>
                    <a:pt x="1176" y="2213"/>
                  </a:cubicBezTo>
                  <a:cubicBezTo>
                    <a:pt x="1176" y="1661"/>
                    <a:pt x="1626" y="1213"/>
                    <a:pt x="2177" y="1213"/>
                  </a:cubicBezTo>
                  <a:cubicBezTo>
                    <a:pt x="2731" y="1213"/>
                    <a:pt x="3179" y="1661"/>
                    <a:pt x="3179" y="2213"/>
                  </a:cubicBezTo>
                  <a:cubicBezTo>
                    <a:pt x="3179" y="2764"/>
                    <a:pt x="2731" y="3213"/>
                    <a:pt x="2177" y="3213"/>
                  </a:cubicBezTo>
                  <a:moveTo>
                    <a:pt x="2216" y="0"/>
                  </a:moveTo>
                  <a:cubicBezTo>
                    <a:pt x="991" y="0"/>
                    <a:pt x="0" y="990"/>
                    <a:pt x="0" y="2214"/>
                  </a:cubicBezTo>
                  <a:cubicBezTo>
                    <a:pt x="0" y="3438"/>
                    <a:pt x="991" y="4430"/>
                    <a:pt x="2216" y="4430"/>
                  </a:cubicBezTo>
                  <a:cubicBezTo>
                    <a:pt x="3441" y="4430"/>
                    <a:pt x="4432" y="3438"/>
                    <a:pt x="4432" y="2214"/>
                  </a:cubicBezTo>
                  <a:cubicBezTo>
                    <a:pt x="4432" y="990"/>
                    <a:pt x="3441" y="0"/>
                    <a:pt x="22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4" name="Freeform 9">
              <a:extLst>
                <a:ext uri="{FF2B5EF4-FFF2-40B4-BE49-F238E27FC236}">
                  <a16:creationId xmlns:a16="http://schemas.microsoft.com/office/drawing/2014/main" id="{E240E700-69DD-4869-8C01-1A5DBF652B1A}"/>
                </a:ext>
              </a:extLst>
            </p:cNvPr>
            <p:cNvSpPr>
              <a:spLocks noEditPoints="1"/>
            </p:cNvSpPr>
            <p:nvPr userDrawn="1"/>
          </p:nvSpPr>
          <p:spPr bwMode="auto">
            <a:xfrm>
              <a:off x="8023225" y="1149350"/>
              <a:ext cx="2035175" cy="2046287"/>
            </a:xfrm>
            <a:custGeom>
              <a:avLst/>
              <a:gdLst>
                <a:gd name="T0" fmla="*/ 513 w 1282"/>
                <a:gd name="T1" fmla="*/ 784 h 1289"/>
                <a:gd name="T2" fmla="*/ 630 w 1282"/>
                <a:gd name="T3" fmla="*/ 290 h 1289"/>
                <a:gd name="T4" fmla="*/ 651 w 1282"/>
                <a:gd name="T5" fmla="*/ 290 h 1289"/>
                <a:gd name="T6" fmla="*/ 768 w 1282"/>
                <a:gd name="T7" fmla="*/ 784 h 1289"/>
                <a:gd name="T8" fmla="*/ 513 w 1282"/>
                <a:gd name="T9" fmla="*/ 784 h 1289"/>
                <a:gd name="T10" fmla="*/ 874 w 1282"/>
                <a:gd name="T11" fmla="*/ 0 h 1289"/>
                <a:gd name="T12" fmla="*/ 408 w 1282"/>
                <a:gd name="T13" fmla="*/ 0 h 1289"/>
                <a:gd name="T14" fmla="*/ 0 w 1282"/>
                <a:gd name="T15" fmla="*/ 1289 h 1289"/>
                <a:gd name="T16" fmla="*/ 393 w 1282"/>
                <a:gd name="T17" fmla="*/ 1289 h 1289"/>
                <a:gd name="T18" fmla="*/ 446 w 1282"/>
                <a:gd name="T19" fmla="*/ 1067 h 1289"/>
                <a:gd name="T20" fmla="*/ 835 w 1282"/>
                <a:gd name="T21" fmla="*/ 1067 h 1289"/>
                <a:gd name="T22" fmla="*/ 888 w 1282"/>
                <a:gd name="T23" fmla="*/ 1289 h 1289"/>
                <a:gd name="T24" fmla="*/ 1282 w 1282"/>
                <a:gd name="T25" fmla="*/ 1289 h 1289"/>
                <a:gd name="T26" fmla="*/ 874 w 1282"/>
                <a:gd name="T27" fmla="*/ 0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2" h="1289">
                  <a:moveTo>
                    <a:pt x="513" y="784"/>
                  </a:moveTo>
                  <a:lnTo>
                    <a:pt x="630" y="290"/>
                  </a:lnTo>
                  <a:lnTo>
                    <a:pt x="651" y="290"/>
                  </a:lnTo>
                  <a:lnTo>
                    <a:pt x="768" y="784"/>
                  </a:lnTo>
                  <a:lnTo>
                    <a:pt x="513" y="784"/>
                  </a:lnTo>
                  <a:close/>
                  <a:moveTo>
                    <a:pt x="874" y="0"/>
                  </a:moveTo>
                  <a:lnTo>
                    <a:pt x="408" y="0"/>
                  </a:lnTo>
                  <a:lnTo>
                    <a:pt x="0" y="1289"/>
                  </a:lnTo>
                  <a:lnTo>
                    <a:pt x="393" y="1289"/>
                  </a:lnTo>
                  <a:lnTo>
                    <a:pt x="446" y="1067"/>
                  </a:lnTo>
                  <a:lnTo>
                    <a:pt x="835" y="1067"/>
                  </a:lnTo>
                  <a:lnTo>
                    <a:pt x="888" y="1289"/>
                  </a:lnTo>
                  <a:lnTo>
                    <a:pt x="1282" y="1289"/>
                  </a:lnTo>
                  <a:lnTo>
                    <a:pt x="8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5" name="Freeform 10">
              <a:extLst>
                <a:ext uri="{FF2B5EF4-FFF2-40B4-BE49-F238E27FC236}">
                  <a16:creationId xmlns:a16="http://schemas.microsoft.com/office/drawing/2014/main" id="{F8DAD5E3-BA97-4247-839D-AAD6ECDDE750}"/>
                </a:ext>
              </a:extLst>
            </p:cNvPr>
            <p:cNvSpPr>
              <a:spLocks/>
            </p:cNvSpPr>
            <p:nvPr userDrawn="1"/>
          </p:nvSpPr>
          <p:spPr bwMode="auto">
            <a:xfrm>
              <a:off x="4410075" y="4105275"/>
              <a:ext cx="622300" cy="817562"/>
            </a:xfrm>
            <a:custGeom>
              <a:avLst/>
              <a:gdLst>
                <a:gd name="T0" fmla="*/ 0 w 392"/>
                <a:gd name="T1" fmla="*/ 0 h 515"/>
                <a:gd name="T2" fmla="*/ 392 w 392"/>
                <a:gd name="T3" fmla="*/ 0 h 515"/>
                <a:gd name="T4" fmla="*/ 392 w 392"/>
                <a:gd name="T5" fmla="*/ 103 h 515"/>
                <a:gd name="T6" fmla="*/ 120 w 392"/>
                <a:gd name="T7" fmla="*/ 103 h 515"/>
                <a:gd name="T8" fmla="*/ 120 w 392"/>
                <a:gd name="T9" fmla="*/ 204 h 515"/>
                <a:gd name="T10" fmla="*/ 346 w 392"/>
                <a:gd name="T11" fmla="*/ 204 h 515"/>
                <a:gd name="T12" fmla="*/ 346 w 392"/>
                <a:gd name="T13" fmla="*/ 308 h 515"/>
                <a:gd name="T14" fmla="*/ 120 w 392"/>
                <a:gd name="T15" fmla="*/ 308 h 515"/>
                <a:gd name="T16" fmla="*/ 120 w 392"/>
                <a:gd name="T17" fmla="*/ 515 h 515"/>
                <a:gd name="T18" fmla="*/ 0 w 392"/>
                <a:gd name="T19" fmla="*/ 515 h 515"/>
                <a:gd name="T20" fmla="*/ 0 w 392"/>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2" h="515">
                  <a:moveTo>
                    <a:pt x="0" y="0"/>
                  </a:moveTo>
                  <a:lnTo>
                    <a:pt x="392" y="0"/>
                  </a:lnTo>
                  <a:lnTo>
                    <a:pt x="392" y="103"/>
                  </a:lnTo>
                  <a:lnTo>
                    <a:pt x="120" y="103"/>
                  </a:lnTo>
                  <a:lnTo>
                    <a:pt x="120" y="204"/>
                  </a:lnTo>
                  <a:lnTo>
                    <a:pt x="346" y="204"/>
                  </a:lnTo>
                  <a:lnTo>
                    <a:pt x="346" y="308"/>
                  </a:lnTo>
                  <a:lnTo>
                    <a:pt x="120" y="308"/>
                  </a:lnTo>
                  <a:lnTo>
                    <a:pt x="120" y="515"/>
                  </a:lnTo>
                  <a:lnTo>
                    <a:pt x="0" y="5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6" name="Freeform 11">
              <a:extLst>
                <a:ext uri="{FF2B5EF4-FFF2-40B4-BE49-F238E27FC236}">
                  <a16:creationId xmlns:a16="http://schemas.microsoft.com/office/drawing/2014/main" id="{34D8FD98-025A-493A-A733-745D5788EC01}"/>
                </a:ext>
              </a:extLst>
            </p:cNvPr>
            <p:cNvSpPr>
              <a:spLocks/>
            </p:cNvSpPr>
            <p:nvPr userDrawn="1"/>
          </p:nvSpPr>
          <p:spPr bwMode="auto">
            <a:xfrm>
              <a:off x="5292725" y="4105275"/>
              <a:ext cx="623888" cy="817562"/>
            </a:xfrm>
            <a:custGeom>
              <a:avLst/>
              <a:gdLst>
                <a:gd name="T0" fmla="*/ 0 w 393"/>
                <a:gd name="T1" fmla="*/ 0 h 515"/>
                <a:gd name="T2" fmla="*/ 393 w 393"/>
                <a:gd name="T3" fmla="*/ 0 h 515"/>
                <a:gd name="T4" fmla="*/ 393 w 393"/>
                <a:gd name="T5" fmla="*/ 103 h 515"/>
                <a:gd name="T6" fmla="*/ 121 w 393"/>
                <a:gd name="T7" fmla="*/ 103 h 515"/>
                <a:gd name="T8" fmla="*/ 121 w 393"/>
                <a:gd name="T9" fmla="*/ 204 h 515"/>
                <a:gd name="T10" fmla="*/ 346 w 393"/>
                <a:gd name="T11" fmla="*/ 204 h 515"/>
                <a:gd name="T12" fmla="*/ 346 w 393"/>
                <a:gd name="T13" fmla="*/ 308 h 515"/>
                <a:gd name="T14" fmla="*/ 121 w 393"/>
                <a:gd name="T15" fmla="*/ 308 h 515"/>
                <a:gd name="T16" fmla="*/ 121 w 393"/>
                <a:gd name="T17" fmla="*/ 515 h 515"/>
                <a:gd name="T18" fmla="*/ 0 w 393"/>
                <a:gd name="T19" fmla="*/ 515 h 515"/>
                <a:gd name="T20" fmla="*/ 0 w 393"/>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3" h="515">
                  <a:moveTo>
                    <a:pt x="0" y="0"/>
                  </a:moveTo>
                  <a:lnTo>
                    <a:pt x="393" y="0"/>
                  </a:lnTo>
                  <a:lnTo>
                    <a:pt x="393" y="103"/>
                  </a:lnTo>
                  <a:lnTo>
                    <a:pt x="121" y="103"/>
                  </a:lnTo>
                  <a:lnTo>
                    <a:pt x="121" y="204"/>
                  </a:lnTo>
                  <a:lnTo>
                    <a:pt x="346" y="204"/>
                  </a:lnTo>
                  <a:lnTo>
                    <a:pt x="346" y="308"/>
                  </a:lnTo>
                  <a:lnTo>
                    <a:pt x="121" y="308"/>
                  </a:lnTo>
                  <a:lnTo>
                    <a:pt x="121" y="515"/>
                  </a:lnTo>
                  <a:lnTo>
                    <a:pt x="0" y="5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7" name="Freeform 12">
              <a:extLst>
                <a:ext uri="{FF2B5EF4-FFF2-40B4-BE49-F238E27FC236}">
                  <a16:creationId xmlns:a16="http://schemas.microsoft.com/office/drawing/2014/main" id="{893B84F7-739F-4EF7-BA60-C5831CB7B9D8}"/>
                </a:ext>
              </a:extLst>
            </p:cNvPr>
            <p:cNvSpPr>
              <a:spLocks/>
            </p:cNvSpPr>
            <p:nvPr userDrawn="1"/>
          </p:nvSpPr>
          <p:spPr bwMode="auto">
            <a:xfrm>
              <a:off x="2357438" y="4092575"/>
              <a:ext cx="754063" cy="844550"/>
            </a:xfrm>
            <a:custGeom>
              <a:avLst/>
              <a:gdLst>
                <a:gd name="T0" fmla="*/ 1304 w 1567"/>
                <a:gd name="T1" fmla="*/ 1148 h 1752"/>
                <a:gd name="T2" fmla="*/ 877 w 1567"/>
                <a:gd name="T3" fmla="*/ 1382 h 1752"/>
                <a:gd name="T4" fmla="*/ 370 w 1567"/>
                <a:gd name="T5" fmla="*/ 876 h 1752"/>
                <a:gd name="T6" fmla="*/ 877 w 1567"/>
                <a:gd name="T7" fmla="*/ 369 h 1752"/>
                <a:gd name="T8" fmla="*/ 1266 w 1567"/>
                <a:gd name="T9" fmla="*/ 552 h 1752"/>
                <a:gd name="T10" fmla="*/ 1528 w 1567"/>
                <a:gd name="T11" fmla="*/ 290 h 1752"/>
                <a:gd name="T12" fmla="*/ 877 w 1567"/>
                <a:gd name="T13" fmla="*/ 0 h 1752"/>
                <a:gd name="T14" fmla="*/ 0 w 1567"/>
                <a:gd name="T15" fmla="*/ 876 h 1752"/>
                <a:gd name="T16" fmla="*/ 877 w 1567"/>
                <a:gd name="T17" fmla="*/ 1752 h 1752"/>
                <a:gd name="T18" fmla="*/ 1567 w 1567"/>
                <a:gd name="T19" fmla="*/ 1411 h 1752"/>
                <a:gd name="T20" fmla="*/ 1304 w 1567"/>
                <a:gd name="T21" fmla="*/ 114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7" h="1752">
                  <a:moveTo>
                    <a:pt x="1304" y="1148"/>
                  </a:moveTo>
                  <a:cubicBezTo>
                    <a:pt x="1214" y="1289"/>
                    <a:pt x="1056" y="1382"/>
                    <a:pt x="877" y="1382"/>
                  </a:cubicBezTo>
                  <a:cubicBezTo>
                    <a:pt x="597" y="1382"/>
                    <a:pt x="370" y="1155"/>
                    <a:pt x="370" y="876"/>
                  </a:cubicBezTo>
                  <a:cubicBezTo>
                    <a:pt x="370" y="596"/>
                    <a:pt x="597" y="369"/>
                    <a:pt x="877" y="369"/>
                  </a:cubicBezTo>
                  <a:cubicBezTo>
                    <a:pt x="1033" y="369"/>
                    <a:pt x="1173" y="440"/>
                    <a:pt x="1266" y="552"/>
                  </a:cubicBezTo>
                  <a:cubicBezTo>
                    <a:pt x="1528" y="290"/>
                    <a:pt x="1528" y="290"/>
                    <a:pt x="1528" y="290"/>
                  </a:cubicBezTo>
                  <a:cubicBezTo>
                    <a:pt x="1368" y="112"/>
                    <a:pt x="1135" y="0"/>
                    <a:pt x="877" y="0"/>
                  </a:cubicBezTo>
                  <a:cubicBezTo>
                    <a:pt x="393" y="0"/>
                    <a:pt x="0" y="392"/>
                    <a:pt x="0" y="876"/>
                  </a:cubicBezTo>
                  <a:cubicBezTo>
                    <a:pt x="0" y="1360"/>
                    <a:pt x="393" y="1752"/>
                    <a:pt x="877" y="1752"/>
                  </a:cubicBezTo>
                  <a:cubicBezTo>
                    <a:pt x="1157" y="1752"/>
                    <a:pt x="1406" y="1616"/>
                    <a:pt x="1567" y="1411"/>
                  </a:cubicBezTo>
                  <a:lnTo>
                    <a:pt x="1304" y="1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8" name="Freeform 13">
              <a:extLst>
                <a:ext uri="{FF2B5EF4-FFF2-40B4-BE49-F238E27FC236}">
                  <a16:creationId xmlns:a16="http://schemas.microsoft.com/office/drawing/2014/main" id="{3888D216-E763-459C-8DF3-3CED8B67F486}"/>
                </a:ext>
              </a:extLst>
            </p:cNvPr>
            <p:cNvSpPr>
              <a:spLocks/>
            </p:cNvSpPr>
            <p:nvPr userDrawn="1"/>
          </p:nvSpPr>
          <p:spPr bwMode="auto">
            <a:xfrm>
              <a:off x="6178550" y="4105275"/>
              <a:ext cx="628650" cy="817562"/>
            </a:xfrm>
            <a:custGeom>
              <a:avLst/>
              <a:gdLst>
                <a:gd name="T0" fmla="*/ 120 w 396"/>
                <a:gd name="T1" fmla="*/ 411 h 515"/>
                <a:gd name="T2" fmla="*/ 120 w 396"/>
                <a:gd name="T3" fmla="*/ 308 h 515"/>
                <a:gd name="T4" fmla="*/ 346 w 396"/>
                <a:gd name="T5" fmla="*/ 308 h 515"/>
                <a:gd name="T6" fmla="*/ 346 w 396"/>
                <a:gd name="T7" fmla="*/ 204 h 515"/>
                <a:gd name="T8" fmla="*/ 120 w 396"/>
                <a:gd name="T9" fmla="*/ 204 h 515"/>
                <a:gd name="T10" fmla="*/ 120 w 396"/>
                <a:gd name="T11" fmla="*/ 103 h 515"/>
                <a:gd name="T12" fmla="*/ 386 w 396"/>
                <a:gd name="T13" fmla="*/ 103 h 515"/>
                <a:gd name="T14" fmla="*/ 386 w 396"/>
                <a:gd name="T15" fmla="*/ 0 h 515"/>
                <a:gd name="T16" fmla="*/ 0 w 396"/>
                <a:gd name="T17" fmla="*/ 0 h 515"/>
                <a:gd name="T18" fmla="*/ 0 w 396"/>
                <a:gd name="T19" fmla="*/ 515 h 515"/>
                <a:gd name="T20" fmla="*/ 396 w 396"/>
                <a:gd name="T21" fmla="*/ 515 h 515"/>
                <a:gd name="T22" fmla="*/ 396 w 396"/>
                <a:gd name="T23" fmla="*/ 411 h 515"/>
                <a:gd name="T24" fmla="*/ 120 w 396"/>
                <a:gd name="T25" fmla="*/ 41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515">
                  <a:moveTo>
                    <a:pt x="120" y="411"/>
                  </a:moveTo>
                  <a:lnTo>
                    <a:pt x="120" y="308"/>
                  </a:lnTo>
                  <a:lnTo>
                    <a:pt x="346" y="308"/>
                  </a:lnTo>
                  <a:lnTo>
                    <a:pt x="346" y="204"/>
                  </a:lnTo>
                  <a:lnTo>
                    <a:pt x="120" y="204"/>
                  </a:lnTo>
                  <a:lnTo>
                    <a:pt x="120" y="103"/>
                  </a:lnTo>
                  <a:lnTo>
                    <a:pt x="386" y="103"/>
                  </a:lnTo>
                  <a:lnTo>
                    <a:pt x="386" y="0"/>
                  </a:lnTo>
                  <a:lnTo>
                    <a:pt x="0" y="0"/>
                  </a:lnTo>
                  <a:lnTo>
                    <a:pt x="0" y="515"/>
                  </a:lnTo>
                  <a:lnTo>
                    <a:pt x="396" y="515"/>
                  </a:lnTo>
                  <a:lnTo>
                    <a:pt x="396" y="411"/>
                  </a:lnTo>
                  <a:lnTo>
                    <a:pt x="120" y="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9" name="Freeform 14">
              <a:extLst>
                <a:ext uri="{FF2B5EF4-FFF2-40B4-BE49-F238E27FC236}">
                  <a16:creationId xmlns:a16="http://schemas.microsoft.com/office/drawing/2014/main" id="{06898DE3-5D31-4CC9-B5B4-CB3A4D210CE2}"/>
                </a:ext>
              </a:extLst>
            </p:cNvPr>
            <p:cNvSpPr>
              <a:spLocks/>
            </p:cNvSpPr>
            <p:nvPr userDrawn="1"/>
          </p:nvSpPr>
          <p:spPr bwMode="auto">
            <a:xfrm>
              <a:off x="7092950" y="4105275"/>
              <a:ext cx="627063" cy="817562"/>
            </a:xfrm>
            <a:custGeom>
              <a:avLst/>
              <a:gdLst>
                <a:gd name="T0" fmla="*/ 385 w 395"/>
                <a:gd name="T1" fmla="*/ 103 h 515"/>
                <a:gd name="T2" fmla="*/ 385 w 395"/>
                <a:gd name="T3" fmla="*/ 0 h 515"/>
                <a:gd name="T4" fmla="*/ 0 w 395"/>
                <a:gd name="T5" fmla="*/ 0 h 515"/>
                <a:gd name="T6" fmla="*/ 0 w 395"/>
                <a:gd name="T7" fmla="*/ 515 h 515"/>
                <a:gd name="T8" fmla="*/ 395 w 395"/>
                <a:gd name="T9" fmla="*/ 515 h 515"/>
                <a:gd name="T10" fmla="*/ 395 w 395"/>
                <a:gd name="T11" fmla="*/ 411 h 515"/>
                <a:gd name="T12" fmla="*/ 120 w 395"/>
                <a:gd name="T13" fmla="*/ 411 h 515"/>
                <a:gd name="T14" fmla="*/ 120 w 395"/>
                <a:gd name="T15" fmla="*/ 308 h 515"/>
                <a:gd name="T16" fmla="*/ 345 w 395"/>
                <a:gd name="T17" fmla="*/ 308 h 515"/>
                <a:gd name="T18" fmla="*/ 345 w 395"/>
                <a:gd name="T19" fmla="*/ 205 h 515"/>
                <a:gd name="T20" fmla="*/ 120 w 395"/>
                <a:gd name="T21" fmla="*/ 205 h 515"/>
                <a:gd name="T22" fmla="*/ 120 w 395"/>
                <a:gd name="T23" fmla="*/ 103 h 515"/>
                <a:gd name="T24" fmla="*/ 385 w 395"/>
                <a:gd name="T25" fmla="*/ 103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515">
                  <a:moveTo>
                    <a:pt x="385" y="103"/>
                  </a:moveTo>
                  <a:lnTo>
                    <a:pt x="385" y="0"/>
                  </a:lnTo>
                  <a:lnTo>
                    <a:pt x="0" y="0"/>
                  </a:lnTo>
                  <a:lnTo>
                    <a:pt x="0" y="515"/>
                  </a:lnTo>
                  <a:lnTo>
                    <a:pt x="395" y="515"/>
                  </a:lnTo>
                  <a:lnTo>
                    <a:pt x="395" y="411"/>
                  </a:lnTo>
                  <a:lnTo>
                    <a:pt x="120" y="411"/>
                  </a:lnTo>
                  <a:lnTo>
                    <a:pt x="120" y="308"/>
                  </a:lnTo>
                  <a:lnTo>
                    <a:pt x="345" y="308"/>
                  </a:lnTo>
                  <a:lnTo>
                    <a:pt x="345" y="205"/>
                  </a:lnTo>
                  <a:lnTo>
                    <a:pt x="120" y="205"/>
                  </a:lnTo>
                  <a:lnTo>
                    <a:pt x="120" y="103"/>
                  </a:lnTo>
                  <a:lnTo>
                    <a:pt x="385"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30" name="Freeform 15">
              <a:extLst>
                <a:ext uri="{FF2B5EF4-FFF2-40B4-BE49-F238E27FC236}">
                  <a16:creationId xmlns:a16="http://schemas.microsoft.com/office/drawing/2014/main" id="{1CC45F2A-F154-4ECE-949F-67EECAB25669}"/>
                </a:ext>
              </a:extLst>
            </p:cNvPr>
            <p:cNvSpPr>
              <a:spLocks noEditPoints="1"/>
            </p:cNvSpPr>
            <p:nvPr userDrawn="1"/>
          </p:nvSpPr>
          <p:spPr bwMode="auto">
            <a:xfrm>
              <a:off x="3300413" y="4092575"/>
              <a:ext cx="844550" cy="844550"/>
            </a:xfrm>
            <a:custGeom>
              <a:avLst/>
              <a:gdLst>
                <a:gd name="T0" fmla="*/ 878 w 1753"/>
                <a:gd name="T1" fmla="*/ 1379 h 1753"/>
                <a:gd name="T2" fmla="*/ 374 w 1753"/>
                <a:gd name="T3" fmla="*/ 875 h 1753"/>
                <a:gd name="T4" fmla="*/ 878 w 1753"/>
                <a:gd name="T5" fmla="*/ 370 h 1753"/>
                <a:gd name="T6" fmla="*/ 1383 w 1753"/>
                <a:gd name="T7" fmla="*/ 875 h 1753"/>
                <a:gd name="T8" fmla="*/ 878 w 1753"/>
                <a:gd name="T9" fmla="*/ 1379 h 1753"/>
                <a:gd name="T10" fmla="*/ 877 w 1753"/>
                <a:gd name="T11" fmla="*/ 0 h 1753"/>
                <a:gd name="T12" fmla="*/ 0 w 1753"/>
                <a:gd name="T13" fmla="*/ 877 h 1753"/>
                <a:gd name="T14" fmla="*/ 877 w 1753"/>
                <a:gd name="T15" fmla="*/ 1753 h 1753"/>
                <a:gd name="T16" fmla="*/ 1753 w 1753"/>
                <a:gd name="T17" fmla="*/ 877 h 1753"/>
                <a:gd name="T18" fmla="*/ 877 w 1753"/>
                <a:gd name="T19" fmla="*/ 0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3" h="1753">
                  <a:moveTo>
                    <a:pt x="878" y="1379"/>
                  </a:moveTo>
                  <a:cubicBezTo>
                    <a:pt x="600" y="1379"/>
                    <a:pt x="374" y="1153"/>
                    <a:pt x="374" y="875"/>
                  </a:cubicBezTo>
                  <a:cubicBezTo>
                    <a:pt x="374" y="596"/>
                    <a:pt x="600" y="370"/>
                    <a:pt x="878" y="370"/>
                  </a:cubicBezTo>
                  <a:cubicBezTo>
                    <a:pt x="1157" y="370"/>
                    <a:pt x="1383" y="596"/>
                    <a:pt x="1383" y="875"/>
                  </a:cubicBezTo>
                  <a:cubicBezTo>
                    <a:pt x="1383" y="1153"/>
                    <a:pt x="1157" y="1379"/>
                    <a:pt x="878" y="1379"/>
                  </a:cubicBezTo>
                  <a:moveTo>
                    <a:pt x="877" y="0"/>
                  </a:moveTo>
                  <a:cubicBezTo>
                    <a:pt x="393" y="0"/>
                    <a:pt x="0" y="393"/>
                    <a:pt x="0" y="877"/>
                  </a:cubicBezTo>
                  <a:cubicBezTo>
                    <a:pt x="0" y="1361"/>
                    <a:pt x="393" y="1753"/>
                    <a:pt x="877" y="1753"/>
                  </a:cubicBezTo>
                  <a:cubicBezTo>
                    <a:pt x="1360" y="1753"/>
                    <a:pt x="1753" y="1361"/>
                    <a:pt x="1753" y="877"/>
                  </a:cubicBezTo>
                  <a:cubicBezTo>
                    <a:pt x="1753" y="393"/>
                    <a:pt x="1360" y="0"/>
                    <a:pt x="87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grpSp>
    </p:spTree>
    <p:extLst>
      <p:ext uri="{BB962C8B-B14F-4D97-AF65-F5344CB8AC3E}">
        <p14:creationId xmlns:p14="http://schemas.microsoft.com/office/powerpoint/2010/main" val="31206405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Chapter - Lilac Pattern 1">
    <p:bg>
      <p:bgPr>
        <a:solidFill>
          <a:schemeClr val="accent3"/>
        </a:solidFill>
        <a:effectLst/>
      </p:bgPr>
    </p:bg>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DF8A920C-E093-458C-9344-65329FB646DE}"/>
              </a:ext>
            </a:extLst>
          </p:cNvPr>
          <p:cNvGraphicFramePr>
            <a:graphicFrameLocks noChangeAspect="1"/>
          </p:cNvGraphicFramePr>
          <p:nvPr userDrawn="1">
            <p:custDataLst>
              <p:tags r:id="rId1"/>
            </p:custDataLst>
            <p:extLst>
              <p:ext uri="{D42A27DB-BD31-4B8C-83A1-F6EECF244321}">
                <p14:modId xmlns:p14="http://schemas.microsoft.com/office/powerpoint/2010/main" val="41736482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DF8A920C-E093-458C-9344-65329FB646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0" name="Costa Wave Pattern Coral sRGB.png" descr="Costa Wave Pattern Coral sRGB.png">
            <a:extLst>
              <a:ext uri="{FF2B5EF4-FFF2-40B4-BE49-F238E27FC236}">
                <a16:creationId xmlns:a16="http://schemas.microsoft.com/office/drawing/2014/main" id="{74B17F86-6122-4D2E-806A-88E878717FCD}"/>
              </a:ext>
            </a:extLst>
          </p:cNvPr>
          <p:cNvPicPr>
            <a:picLocks noChangeAspect="1"/>
          </p:cNvPicPr>
          <p:nvPr userDrawn="1"/>
        </p:nvPicPr>
        <p:blipFill rotWithShape="1">
          <a:blip r:embed="rId5" cstate="email">
            <a:biLevel thresh="25000"/>
            <a:alphaModFix amt="20000"/>
            <a:extLst>
              <a:ext uri="{BEBA8EAE-BF5A-486C-A8C5-ECC9F3942E4B}">
                <a14:imgProps xmlns:a14="http://schemas.microsoft.com/office/drawing/2010/main">
                  <a14:imgLayer r:embed="rId6">
                    <a14:imgEffect>
                      <a14:saturation sat="80000"/>
                    </a14:imgEffect>
                  </a14:imgLayer>
                </a14:imgProps>
              </a:ext>
              <a:ext uri="{28A0092B-C50C-407E-A947-70E740481C1C}">
                <a14:useLocalDpi xmlns:a14="http://schemas.microsoft.com/office/drawing/2010/main"/>
              </a:ext>
            </a:extLst>
          </a:blip>
          <a:srcRect r="50363" b="50000"/>
          <a:stretch/>
        </p:blipFill>
        <p:spPr>
          <a:xfrm>
            <a:off x="0" y="0"/>
            <a:ext cx="12192002" cy="6858000"/>
          </a:xfrm>
          <a:prstGeom prst="rect">
            <a:avLst/>
          </a:prstGeom>
          <a:ln w="12700">
            <a:miter lim="400000"/>
          </a:ln>
        </p:spPr>
      </p:pic>
      <p:sp>
        <p:nvSpPr>
          <p:cNvPr id="2" name="Title 1">
            <a:extLst>
              <a:ext uri="{FF2B5EF4-FFF2-40B4-BE49-F238E27FC236}">
                <a16:creationId xmlns:a16="http://schemas.microsoft.com/office/drawing/2014/main" id="{38558649-A665-4C1F-888C-7EAD38603966}"/>
              </a:ext>
            </a:extLst>
          </p:cNvPr>
          <p:cNvSpPr>
            <a:spLocks noGrp="1"/>
          </p:cNvSpPr>
          <p:nvPr>
            <p:ph type="title" hasCustomPrompt="1"/>
          </p:nvPr>
        </p:nvSpPr>
        <p:spPr>
          <a:xfrm>
            <a:off x="272403" y="2838993"/>
            <a:ext cx="11656072" cy="677108"/>
          </a:xfrm>
        </p:spPr>
        <p:txBody>
          <a:bodyPr vert="horz" anchor="b"/>
          <a:lstStyle>
            <a:lvl1pPr>
              <a:defRPr sz="4400">
                <a:solidFill>
                  <a:schemeClr val="accent1"/>
                </a:solidFill>
              </a:defRPr>
            </a:lvl1pPr>
          </a:lstStyle>
          <a:p>
            <a:r>
              <a:rPr lang="en-US"/>
              <a:t>Chapter title</a:t>
            </a:r>
            <a:endParaRPr lang="en-GB"/>
          </a:p>
        </p:txBody>
      </p:sp>
      <p:sp>
        <p:nvSpPr>
          <p:cNvPr id="3" name="Text Placeholder 2">
            <a:extLst>
              <a:ext uri="{FF2B5EF4-FFF2-40B4-BE49-F238E27FC236}">
                <a16:creationId xmlns:a16="http://schemas.microsoft.com/office/drawing/2014/main" id="{A3E3B36E-80B0-4ABB-B0DA-0ED132927C23}"/>
              </a:ext>
            </a:extLst>
          </p:cNvPr>
          <p:cNvSpPr>
            <a:spLocks noGrp="1"/>
          </p:cNvSpPr>
          <p:nvPr>
            <p:ph type="body" idx="1" hasCustomPrompt="1"/>
          </p:nvPr>
        </p:nvSpPr>
        <p:spPr>
          <a:xfrm>
            <a:off x="272403" y="3543089"/>
            <a:ext cx="11656072" cy="397316"/>
          </a:xfrm>
        </p:spPr>
        <p:txBody>
          <a:bodyPr/>
          <a:lstStyle>
            <a:lvl1pPr marL="0" indent="0">
              <a:spcBef>
                <a:spcPts val="0"/>
              </a:spcBef>
              <a:buNone/>
              <a:defRPr sz="2400" b="0" cap="none" baseline="0">
                <a:solidFill>
                  <a:schemeClr val="accent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Chapter Subtitle</a:t>
            </a:r>
          </a:p>
        </p:txBody>
      </p:sp>
      <p:pic>
        <p:nvPicPr>
          <p:cNvPr id="24" name="Graphic 23">
            <a:extLst>
              <a:ext uri="{FF2B5EF4-FFF2-40B4-BE49-F238E27FC236}">
                <a16:creationId xmlns:a16="http://schemas.microsoft.com/office/drawing/2014/main" id="{D833F694-2432-4A80-9179-E56C917FA51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6200000" flipH="1" flipV="1">
            <a:off x="11718698" y="6297671"/>
            <a:ext cx="467177" cy="479425"/>
          </a:xfrm>
          <a:prstGeom prst="rect">
            <a:avLst/>
          </a:prstGeom>
        </p:spPr>
      </p:pic>
      <p:sp>
        <p:nvSpPr>
          <p:cNvPr id="25" name="Text Box 114">
            <a:extLst>
              <a:ext uri="{FF2B5EF4-FFF2-40B4-BE49-F238E27FC236}">
                <a16:creationId xmlns:a16="http://schemas.microsoft.com/office/drawing/2014/main" id="{35182E19-C64E-429B-A91E-482E04F9719F}"/>
              </a:ext>
            </a:extLst>
          </p:cNvPr>
          <p:cNvSpPr txBox="1">
            <a:spLocks noChangeArrowheads="1"/>
          </p:cNvSpPr>
          <p:nvPr userDrawn="1"/>
        </p:nvSpPr>
        <p:spPr bwMode="auto">
          <a:xfrm>
            <a:off x="11792930" y="6412977"/>
            <a:ext cx="310999" cy="169277"/>
          </a:xfrm>
          <a:prstGeom prst="rect">
            <a:avLst/>
          </a:prstGeom>
          <a:noFill/>
          <a:ln w="9525">
            <a:noFill/>
            <a:miter lim="800000"/>
            <a:headEnd/>
            <a:tailEnd/>
          </a:ln>
          <a:effectLst/>
        </p:spPr>
        <p:txBody>
          <a:bodyPr wrap="square" lIns="0" tIns="0" rIns="0" bIns="0">
            <a:spAutoFit/>
          </a:bodyPr>
          <a:lstStyle/>
          <a:p>
            <a:pPr algn="r">
              <a:spcBef>
                <a:spcPct val="0"/>
              </a:spcBef>
              <a:buFontTx/>
              <a:buNone/>
              <a:defRPr/>
            </a:pPr>
            <a:fld id="{5F73DCEA-7564-4B4F-89CD-24CC7B24A557}" type="slidenum">
              <a:rPr lang="en-US" sz="1100" b="0" smtClean="0">
                <a:solidFill>
                  <a:schemeClr val="accent1"/>
                </a:solidFill>
                <a:latin typeface="Costa Text O" panose="020B0503040203020204" pitchFamily="34" charset="0"/>
              </a:rPr>
              <a:pPr algn="r">
                <a:spcBef>
                  <a:spcPct val="0"/>
                </a:spcBef>
                <a:buFontTx/>
                <a:buNone/>
                <a:defRPr/>
              </a:pPr>
              <a:t>‹#›</a:t>
            </a:fld>
            <a:endParaRPr lang="en-US" sz="1100" b="0">
              <a:solidFill>
                <a:schemeClr val="accent1"/>
              </a:solidFill>
              <a:latin typeface="Costa Text O" panose="020B0503040203020204" pitchFamily="34" charset="0"/>
            </a:endParaRPr>
          </a:p>
        </p:txBody>
      </p:sp>
      <p:sp>
        <p:nvSpPr>
          <p:cNvPr id="26" name="TextBox 25">
            <a:extLst>
              <a:ext uri="{FF2B5EF4-FFF2-40B4-BE49-F238E27FC236}">
                <a16:creationId xmlns:a16="http://schemas.microsoft.com/office/drawing/2014/main" id="{8F2DB093-13FE-47D1-8EA1-4D8154AA9742}"/>
              </a:ext>
            </a:extLst>
          </p:cNvPr>
          <p:cNvSpPr txBox="1"/>
          <p:nvPr userDrawn="1"/>
        </p:nvSpPr>
        <p:spPr>
          <a:xfrm>
            <a:off x="5091137" y="6572019"/>
            <a:ext cx="2033787" cy="92333"/>
          </a:xfrm>
          <a:prstGeom prst="rect">
            <a:avLst/>
          </a:prstGeom>
          <a:noFill/>
        </p:spPr>
        <p:txBody>
          <a:bodyPr wrap="square" lIns="0" tIns="0" rIns="0" bIns="0">
            <a:spAutoFit/>
          </a:bodyPr>
          <a:lstStyle/>
          <a:p>
            <a:pPr algn="ctr"/>
            <a:r>
              <a:rPr lang="en-GB" sz="600">
                <a:solidFill>
                  <a:schemeClr val="accent1"/>
                </a:solidFill>
                <a:effectLst/>
                <a:latin typeface="Costa Text O" panose="020B0503040203020204" pitchFamily="34" charset="0"/>
                <a:ea typeface="Calibri" panose="020F0502020204030204" pitchFamily="34" charset="0"/>
              </a:rPr>
              <a:t>CONFIDENTIAL – FOR INTERNAL USAGE ONLY</a:t>
            </a:r>
            <a:endParaRPr lang="en-GB" sz="600">
              <a:solidFill>
                <a:schemeClr val="accent1"/>
              </a:solidFill>
              <a:latin typeface="Costa Text O" panose="020B0503040203020204" pitchFamily="34" charset="0"/>
            </a:endParaRPr>
          </a:p>
        </p:txBody>
      </p:sp>
      <p:pic>
        <p:nvPicPr>
          <p:cNvPr id="22" name="Graphic 21">
            <a:extLst>
              <a:ext uri="{FF2B5EF4-FFF2-40B4-BE49-F238E27FC236}">
                <a16:creationId xmlns:a16="http://schemas.microsoft.com/office/drawing/2014/main" id="{D1147DC7-3EC1-410F-BF8D-A41F9E18A8AF}"/>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1123719" y="225425"/>
            <a:ext cx="804755" cy="804755"/>
          </a:xfrm>
          <a:prstGeom prst="rect">
            <a:avLst/>
          </a:prstGeom>
        </p:spPr>
      </p:pic>
    </p:spTree>
    <p:extLst>
      <p:ext uri="{BB962C8B-B14F-4D97-AF65-F5344CB8AC3E}">
        <p14:creationId xmlns:p14="http://schemas.microsoft.com/office/powerpoint/2010/main" val="41687500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Chapter - Sunset Pattern 1">
    <p:bg>
      <p:bgPr>
        <a:solidFill>
          <a:schemeClr val="accent4"/>
        </a:solidFill>
        <a:effectLst/>
      </p:bgPr>
    </p:bg>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DF8A920C-E093-458C-9344-65329FB646DE}"/>
              </a:ext>
            </a:extLst>
          </p:cNvPr>
          <p:cNvGraphicFramePr>
            <a:graphicFrameLocks noChangeAspect="1"/>
          </p:cNvGraphicFramePr>
          <p:nvPr userDrawn="1">
            <p:custDataLst>
              <p:tags r:id="rId1"/>
            </p:custDataLst>
            <p:extLst>
              <p:ext uri="{D42A27DB-BD31-4B8C-83A1-F6EECF244321}">
                <p14:modId xmlns:p14="http://schemas.microsoft.com/office/powerpoint/2010/main" val="22737632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DF8A920C-E093-458C-9344-65329FB646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0" name="Costa Wave Pattern Coral sRGB.png" descr="Costa Wave Pattern Coral sRGB.png">
            <a:extLst>
              <a:ext uri="{FF2B5EF4-FFF2-40B4-BE49-F238E27FC236}">
                <a16:creationId xmlns:a16="http://schemas.microsoft.com/office/drawing/2014/main" id="{74B17F86-6122-4D2E-806A-88E878717FCD}"/>
              </a:ext>
            </a:extLst>
          </p:cNvPr>
          <p:cNvPicPr>
            <a:picLocks noChangeAspect="1"/>
          </p:cNvPicPr>
          <p:nvPr userDrawn="1"/>
        </p:nvPicPr>
        <p:blipFill rotWithShape="1">
          <a:blip r:embed="rId5" cstate="email">
            <a:biLevel thresh="25000"/>
            <a:alphaModFix amt="20000"/>
            <a:extLst>
              <a:ext uri="{BEBA8EAE-BF5A-486C-A8C5-ECC9F3942E4B}">
                <a14:imgProps xmlns:a14="http://schemas.microsoft.com/office/drawing/2010/main">
                  <a14:imgLayer r:embed="rId6">
                    <a14:imgEffect>
                      <a14:saturation sat="80000"/>
                    </a14:imgEffect>
                  </a14:imgLayer>
                </a14:imgProps>
              </a:ext>
              <a:ext uri="{28A0092B-C50C-407E-A947-70E740481C1C}">
                <a14:useLocalDpi xmlns:a14="http://schemas.microsoft.com/office/drawing/2010/main"/>
              </a:ext>
            </a:extLst>
          </a:blip>
          <a:srcRect r="50363" b="50000"/>
          <a:stretch/>
        </p:blipFill>
        <p:spPr>
          <a:xfrm>
            <a:off x="0" y="0"/>
            <a:ext cx="12192002" cy="6858000"/>
          </a:xfrm>
          <a:prstGeom prst="rect">
            <a:avLst/>
          </a:prstGeom>
          <a:ln w="12700">
            <a:miter lim="400000"/>
          </a:ln>
        </p:spPr>
      </p:pic>
      <p:sp>
        <p:nvSpPr>
          <p:cNvPr id="2" name="Title 1">
            <a:extLst>
              <a:ext uri="{FF2B5EF4-FFF2-40B4-BE49-F238E27FC236}">
                <a16:creationId xmlns:a16="http://schemas.microsoft.com/office/drawing/2014/main" id="{38558649-A665-4C1F-888C-7EAD38603966}"/>
              </a:ext>
            </a:extLst>
          </p:cNvPr>
          <p:cNvSpPr>
            <a:spLocks noGrp="1"/>
          </p:cNvSpPr>
          <p:nvPr>
            <p:ph type="title" hasCustomPrompt="1"/>
          </p:nvPr>
        </p:nvSpPr>
        <p:spPr>
          <a:xfrm>
            <a:off x="273403" y="2838993"/>
            <a:ext cx="11655071" cy="677108"/>
          </a:xfrm>
        </p:spPr>
        <p:txBody>
          <a:bodyPr vert="horz" anchor="b"/>
          <a:lstStyle>
            <a:lvl1pPr>
              <a:defRPr sz="4400">
                <a:solidFill>
                  <a:schemeClr val="accent1"/>
                </a:solidFill>
              </a:defRPr>
            </a:lvl1pPr>
          </a:lstStyle>
          <a:p>
            <a:r>
              <a:rPr lang="en-US"/>
              <a:t>Chapter title</a:t>
            </a:r>
            <a:endParaRPr lang="en-GB"/>
          </a:p>
        </p:txBody>
      </p:sp>
      <p:sp>
        <p:nvSpPr>
          <p:cNvPr id="3" name="Text Placeholder 2">
            <a:extLst>
              <a:ext uri="{FF2B5EF4-FFF2-40B4-BE49-F238E27FC236}">
                <a16:creationId xmlns:a16="http://schemas.microsoft.com/office/drawing/2014/main" id="{A3E3B36E-80B0-4ABB-B0DA-0ED132927C23}"/>
              </a:ext>
            </a:extLst>
          </p:cNvPr>
          <p:cNvSpPr>
            <a:spLocks noGrp="1"/>
          </p:cNvSpPr>
          <p:nvPr>
            <p:ph type="body" idx="1" hasCustomPrompt="1"/>
          </p:nvPr>
        </p:nvSpPr>
        <p:spPr>
          <a:xfrm>
            <a:off x="273403" y="3543089"/>
            <a:ext cx="11655071" cy="397316"/>
          </a:xfrm>
        </p:spPr>
        <p:txBody>
          <a:bodyPr/>
          <a:lstStyle>
            <a:lvl1pPr marL="0" indent="0">
              <a:spcBef>
                <a:spcPts val="0"/>
              </a:spcBef>
              <a:buNone/>
              <a:defRPr sz="2400" b="0" cap="none" baseline="0">
                <a:solidFill>
                  <a:schemeClr val="accent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Chapter Subtitle</a:t>
            </a:r>
          </a:p>
        </p:txBody>
      </p:sp>
      <p:pic>
        <p:nvPicPr>
          <p:cNvPr id="24" name="Graphic 23">
            <a:extLst>
              <a:ext uri="{FF2B5EF4-FFF2-40B4-BE49-F238E27FC236}">
                <a16:creationId xmlns:a16="http://schemas.microsoft.com/office/drawing/2014/main" id="{6330D9D7-B27E-4DAF-AF58-44851D90A99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6200000" flipH="1" flipV="1">
            <a:off x="11718698" y="6297671"/>
            <a:ext cx="467177" cy="479425"/>
          </a:xfrm>
          <a:prstGeom prst="rect">
            <a:avLst/>
          </a:prstGeom>
        </p:spPr>
      </p:pic>
      <p:sp>
        <p:nvSpPr>
          <p:cNvPr id="25" name="Text Box 114">
            <a:extLst>
              <a:ext uri="{FF2B5EF4-FFF2-40B4-BE49-F238E27FC236}">
                <a16:creationId xmlns:a16="http://schemas.microsoft.com/office/drawing/2014/main" id="{1CB76E94-DC2B-4A7F-9EAC-B8A738CAAC3A}"/>
              </a:ext>
            </a:extLst>
          </p:cNvPr>
          <p:cNvSpPr txBox="1">
            <a:spLocks noChangeArrowheads="1"/>
          </p:cNvSpPr>
          <p:nvPr userDrawn="1"/>
        </p:nvSpPr>
        <p:spPr bwMode="auto">
          <a:xfrm>
            <a:off x="11792930" y="6412977"/>
            <a:ext cx="310999" cy="169277"/>
          </a:xfrm>
          <a:prstGeom prst="rect">
            <a:avLst/>
          </a:prstGeom>
          <a:noFill/>
          <a:ln w="9525">
            <a:noFill/>
            <a:miter lim="800000"/>
            <a:headEnd/>
            <a:tailEnd/>
          </a:ln>
          <a:effectLst/>
        </p:spPr>
        <p:txBody>
          <a:bodyPr wrap="square" lIns="0" tIns="0" rIns="0" bIns="0">
            <a:spAutoFit/>
          </a:bodyPr>
          <a:lstStyle/>
          <a:p>
            <a:pPr algn="r">
              <a:spcBef>
                <a:spcPct val="0"/>
              </a:spcBef>
              <a:buFontTx/>
              <a:buNone/>
              <a:defRPr/>
            </a:pPr>
            <a:fld id="{5F73DCEA-7564-4B4F-89CD-24CC7B24A557}" type="slidenum">
              <a:rPr lang="en-US" sz="1100" b="0" smtClean="0">
                <a:solidFill>
                  <a:schemeClr val="accent1"/>
                </a:solidFill>
                <a:latin typeface="Costa Text O" panose="020B0503040203020204" pitchFamily="34" charset="0"/>
              </a:rPr>
              <a:pPr algn="r">
                <a:spcBef>
                  <a:spcPct val="0"/>
                </a:spcBef>
                <a:buFontTx/>
                <a:buNone/>
                <a:defRPr/>
              </a:pPr>
              <a:t>‹#›</a:t>
            </a:fld>
            <a:endParaRPr lang="en-US" sz="1100" b="0">
              <a:solidFill>
                <a:schemeClr val="accent1"/>
              </a:solidFill>
              <a:latin typeface="Costa Text O" panose="020B0503040203020204" pitchFamily="34" charset="0"/>
            </a:endParaRPr>
          </a:p>
        </p:txBody>
      </p:sp>
      <p:sp>
        <p:nvSpPr>
          <p:cNvPr id="26" name="TextBox 25">
            <a:extLst>
              <a:ext uri="{FF2B5EF4-FFF2-40B4-BE49-F238E27FC236}">
                <a16:creationId xmlns:a16="http://schemas.microsoft.com/office/drawing/2014/main" id="{4FA50441-2C21-46CC-B141-9619F688E291}"/>
              </a:ext>
            </a:extLst>
          </p:cNvPr>
          <p:cNvSpPr txBox="1"/>
          <p:nvPr userDrawn="1"/>
        </p:nvSpPr>
        <p:spPr>
          <a:xfrm>
            <a:off x="5091137" y="6572019"/>
            <a:ext cx="2033787" cy="92333"/>
          </a:xfrm>
          <a:prstGeom prst="rect">
            <a:avLst/>
          </a:prstGeom>
          <a:noFill/>
        </p:spPr>
        <p:txBody>
          <a:bodyPr wrap="square" lIns="0" tIns="0" rIns="0" bIns="0">
            <a:spAutoFit/>
          </a:bodyPr>
          <a:lstStyle/>
          <a:p>
            <a:pPr algn="ctr"/>
            <a:r>
              <a:rPr lang="en-GB" sz="600">
                <a:solidFill>
                  <a:schemeClr val="accent1"/>
                </a:solidFill>
                <a:effectLst/>
                <a:latin typeface="Costa Text O" panose="020B0503040203020204" pitchFamily="34" charset="0"/>
                <a:ea typeface="Calibri" panose="020F0502020204030204" pitchFamily="34" charset="0"/>
              </a:rPr>
              <a:t>CONFIDENTIAL – FOR INTERNAL USAGE ONLY</a:t>
            </a:r>
            <a:endParaRPr lang="en-GB" sz="600">
              <a:solidFill>
                <a:schemeClr val="accent1"/>
              </a:solidFill>
              <a:latin typeface="Costa Text O" panose="020B0503040203020204" pitchFamily="34" charset="0"/>
            </a:endParaRPr>
          </a:p>
        </p:txBody>
      </p:sp>
      <p:pic>
        <p:nvPicPr>
          <p:cNvPr id="22" name="Graphic 21">
            <a:extLst>
              <a:ext uri="{FF2B5EF4-FFF2-40B4-BE49-F238E27FC236}">
                <a16:creationId xmlns:a16="http://schemas.microsoft.com/office/drawing/2014/main" id="{77DFBA93-E39F-47C9-B0D9-6F4F6B38D9DA}"/>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1123719" y="225425"/>
            <a:ext cx="804755" cy="804755"/>
          </a:xfrm>
          <a:prstGeom prst="rect">
            <a:avLst/>
          </a:prstGeom>
        </p:spPr>
      </p:pic>
    </p:spTree>
    <p:extLst>
      <p:ext uri="{BB962C8B-B14F-4D97-AF65-F5344CB8AC3E}">
        <p14:creationId xmlns:p14="http://schemas.microsoft.com/office/powerpoint/2010/main" val="31765866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secHead" preserve="1">
  <p:cSld name="Chapter - Sunshine Pattern 1">
    <p:bg>
      <p:bgPr>
        <a:solidFill>
          <a:schemeClr val="accent5"/>
        </a:solidFill>
        <a:effectLst/>
      </p:bgPr>
    </p:bg>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DF8A920C-E093-458C-9344-65329FB646DE}"/>
              </a:ext>
            </a:extLst>
          </p:cNvPr>
          <p:cNvGraphicFramePr>
            <a:graphicFrameLocks noChangeAspect="1"/>
          </p:cNvGraphicFramePr>
          <p:nvPr userDrawn="1">
            <p:custDataLst>
              <p:tags r:id="rId1"/>
            </p:custDataLst>
            <p:extLst>
              <p:ext uri="{D42A27DB-BD31-4B8C-83A1-F6EECF244321}">
                <p14:modId xmlns:p14="http://schemas.microsoft.com/office/powerpoint/2010/main" val="33196850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DF8A920C-E093-458C-9344-65329FB646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0" name="Costa Wave Pattern Coral sRGB.png" descr="Costa Wave Pattern Coral sRGB.png">
            <a:extLst>
              <a:ext uri="{FF2B5EF4-FFF2-40B4-BE49-F238E27FC236}">
                <a16:creationId xmlns:a16="http://schemas.microsoft.com/office/drawing/2014/main" id="{74B17F86-6122-4D2E-806A-88E878717FCD}"/>
              </a:ext>
            </a:extLst>
          </p:cNvPr>
          <p:cNvPicPr>
            <a:picLocks noChangeAspect="1"/>
          </p:cNvPicPr>
          <p:nvPr userDrawn="1"/>
        </p:nvPicPr>
        <p:blipFill rotWithShape="1">
          <a:blip r:embed="rId5" cstate="email">
            <a:biLevel thresh="25000"/>
            <a:alphaModFix amt="20000"/>
            <a:extLst>
              <a:ext uri="{BEBA8EAE-BF5A-486C-A8C5-ECC9F3942E4B}">
                <a14:imgProps xmlns:a14="http://schemas.microsoft.com/office/drawing/2010/main">
                  <a14:imgLayer r:embed="rId6">
                    <a14:imgEffect>
                      <a14:saturation sat="80000"/>
                    </a14:imgEffect>
                  </a14:imgLayer>
                </a14:imgProps>
              </a:ext>
              <a:ext uri="{28A0092B-C50C-407E-A947-70E740481C1C}">
                <a14:useLocalDpi xmlns:a14="http://schemas.microsoft.com/office/drawing/2010/main"/>
              </a:ext>
            </a:extLst>
          </a:blip>
          <a:srcRect r="50363" b="50000"/>
          <a:stretch/>
        </p:blipFill>
        <p:spPr>
          <a:xfrm>
            <a:off x="0" y="0"/>
            <a:ext cx="12192002" cy="6858000"/>
          </a:xfrm>
          <a:prstGeom prst="rect">
            <a:avLst/>
          </a:prstGeom>
          <a:ln w="12700">
            <a:miter lim="400000"/>
          </a:ln>
        </p:spPr>
      </p:pic>
      <p:sp>
        <p:nvSpPr>
          <p:cNvPr id="2" name="Title 1">
            <a:extLst>
              <a:ext uri="{FF2B5EF4-FFF2-40B4-BE49-F238E27FC236}">
                <a16:creationId xmlns:a16="http://schemas.microsoft.com/office/drawing/2014/main" id="{38558649-A665-4C1F-888C-7EAD38603966}"/>
              </a:ext>
            </a:extLst>
          </p:cNvPr>
          <p:cNvSpPr>
            <a:spLocks noGrp="1"/>
          </p:cNvSpPr>
          <p:nvPr>
            <p:ph type="title" hasCustomPrompt="1"/>
          </p:nvPr>
        </p:nvSpPr>
        <p:spPr>
          <a:xfrm>
            <a:off x="273404" y="2838993"/>
            <a:ext cx="11655071" cy="677108"/>
          </a:xfrm>
        </p:spPr>
        <p:txBody>
          <a:bodyPr vert="horz" anchor="b"/>
          <a:lstStyle>
            <a:lvl1pPr>
              <a:defRPr sz="4400">
                <a:solidFill>
                  <a:schemeClr val="accent1"/>
                </a:solidFill>
              </a:defRPr>
            </a:lvl1pPr>
          </a:lstStyle>
          <a:p>
            <a:r>
              <a:rPr lang="en-US"/>
              <a:t>Chapter title</a:t>
            </a:r>
            <a:endParaRPr lang="en-GB"/>
          </a:p>
        </p:txBody>
      </p:sp>
      <p:sp>
        <p:nvSpPr>
          <p:cNvPr id="3" name="Text Placeholder 2">
            <a:extLst>
              <a:ext uri="{FF2B5EF4-FFF2-40B4-BE49-F238E27FC236}">
                <a16:creationId xmlns:a16="http://schemas.microsoft.com/office/drawing/2014/main" id="{A3E3B36E-80B0-4ABB-B0DA-0ED132927C23}"/>
              </a:ext>
            </a:extLst>
          </p:cNvPr>
          <p:cNvSpPr>
            <a:spLocks noGrp="1"/>
          </p:cNvSpPr>
          <p:nvPr>
            <p:ph type="body" idx="1" hasCustomPrompt="1"/>
          </p:nvPr>
        </p:nvSpPr>
        <p:spPr>
          <a:xfrm>
            <a:off x="273404" y="3543089"/>
            <a:ext cx="11655071" cy="397316"/>
          </a:xfrm>
        </p:spPr>
        <p:txBody>
          <a:bodyPr/>
          <a:lstStyle>
            <a:lvl1pPr marL="0" indent="0">
              <a:spcBef>
                <a:spcPts val="0"/>
              </a:spcBef>
              <a:buNone/>
              <a:defRPr sz="2400" b="0" cap="none" baseline="0">
                <a:solidFill>
                  <a:schemeClr val="accent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Chapter Subtitle</a:t>
            </a:r>
          </a:p>
        </p:txBody>
      </p:sp>
      <p:pic>
        <p:nvPicPr>
          <p:cNvPr id="24" name="Graphic 23">
            <a:extLst>
              <a:ext uri="{FF2B5EF4-FFF2-40B4-BE49-F238E27FC236}">
                <a16:creationId xmlns:a16="http://schemas.microsoft.com/office/drawing/2014/main" id="{BF36A53D-F4CE-4FEF-ACED-2461323AE7A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6200000" flipH="1" flipV="1">
            <a:off x="11718698" y="6297671"/>
            <a:ext cx="467177" cy="479425"/>
          </a:xfrm>
          <a:prstGeom prst="rect">
            <a:avLst/>
          </a:prstGeom>
        </p:spPr>
      </p:pic>
      <p:sp>
        <p:nvSpPr>
          <p:cNvPr id="25" name="Text Box 114">
            <a:extLst>
              <a:ext uri="{FF2B5EF4-FFF2-40B4-BE49-F238E27FC236}">
                <a16:creationId xmlns:a16="http://schemas.microsoft.com/office/drawing/2014/main" id="{0C7CF6C6-8859-49BF-81AB-13C0CF161633}"/>
              </a:ext>
            </a:extLst>
          </p:cNvPr>
          <p:cNvSpPr txBox="1">
            <a:spLocks noChangeArrowheads="1"/>
          </p:cNvSpPr>
          <p:nvPr userDrawn="1"/>
        </p:nvSpPr>
        <p:spPr bwMode="auto">
          <a:xfrm>
            <a:off x="11792930" y="6412977"/>
            <a:ext cx="310999" cy="169277"/>
          </a:xfrm>
          <a:prstGeom prst="rect">
            <a:avLst/>
          </a:prstGeom>
          <a:noFill/>
          <a:ln w="9525">
            <a:noFill/>
            <a:miter lim="800000"/>
            <a:headEnd/>
            <a:tailEnd/>
          </a:ln>
          <a:effectLst/>
        </p:spPr>
        <p:txBody>
          <a:bodyPr wrap="square" lIns="0" tIns="0" rIns="0" bIns="0">
            <a:spAutoFit/>
          </a:bodyPr>
          <a:lstStyle/>
          <a:p>
            <a:pPr algn="r">
              <a:spcBef>
                <a:spcPct val="0"/>
              </a:spcBef>
              <a:buFontTx/>
              <a:buNone/>
              <a:defRPr/>
            </a:pPr>
            <a:fld id="{5F73DCEA-7564-4B4F-89CD-24CC7B24A557}" type="slidenum">
              <a:rPr lang="en-US" sz="1100" b="0" smtClean="0">
                <a:solidFill>
                  <a:schemeClr val="accent1"/>
                </a:solidFill>
                <a:latin typeface="Costa Text O" panose="020B0503040203020204" pitchFamily="34" charset="0"/>
              </a:rPr>
              <a:pPr algn="r">
                <a:spcBef>
                  <a:spcPct val="0"/>
                </a:spcBef>
                <a:buFontTx/>
                <a:buNone/>
                <a:defRPr/>
              </a:pPr>
              <a:t>‹#›</a:t>
            </a:fld>
            <a:endParaRPr lang="en-US" sz="1100" b="0">
              <a:solidFill>
                <a:schemeClr val="accent1"/>
              </a:solidFill>
              <a:latin typeface="Costa Text O" panose="020B0503040203020204" pitchFamily="34" charset="0"/>
            </a:endParaRPr>
          </a:p>
        </p:txBody>
      </p:sp>
      <p:sp>
        <p:nvSpPr>
          <p:cNvPr id="26" name="TextBox 25">
            <a:extLst>
              <a:ext uri="{FF2B5EF4-FFF2-40B4-BE49-F238E27FC236}">
                <a16:creationId xmlns:a16="http://schemas.microsoft.com/office/drawing/2014/main" id="{AC9AB43B-419D-4929-A51F-C5036206718B}"/>
              </a:ext>
            </a:extLst>
          </p:cNvPr>
          <p:cNvSpPr txBox="1"/>
          <p:nvPr userDrawn="1"/>
        </p:nvSpPr>
        <p:spPr>
          <a:xfrm>
            <a:off x="5091137" y="6572019"/>
            <a:ext cx="2033787" cy="92333"/>
          </a:xfrm>
          <a:prstGeom prst="rect">
            <a:avLst/>
          </a:prstGeom>
          <a:noFill/>
        </p:spPr>
        <p:txBody>
          <a:bodyPr wrap="square" lIns="0" tIns="0" rIns="0" bIns="0">
            <a:spAutoFit/>
          </a:bodyPr>
          <a:lstStyle/>
          <a:p>
            <a:pPr algn="ctr"/>
            <a:r>
              <a:rPr lang="en-GB" sz="600">
                <a:solidFill>
                  <a:schemeClr val="accent1"/>
                </a:solidFill>
                <a:effectLst/>
                <a:latin typeface="Costa Text O" panose="020B0503040203020204" pitchFamily="34" charset="0"/>
                <a:ea typeface="Calibri" panose="020F0502020204030204" pitchFamily="34" charset="0"/>
              </a:rPr>
              <a:t>CONFIDENTIAL – FOR INTERNAL USAGE ONLY</a:t>
            </a:r>
            <a:endParaRPr lang="en-GB" sz="600">
              <a:solidFill>
                <a:schemeClr val="accent1"/>
              </a:solidFill>
              <a:latin typeface="Costa Text O" panose="020B0503040203020204" pitchFamily="34" charset="0"/>
            </a:endParaRPr>
          </a:p>
        </p:txBody>
      </p:sp>
      <p:pic>
        <p:nvPicPr>
          <p:cNvPr id="22" name="Graphic 21">
            <a:extLst>
              <a:ext uri="{FF2B5EF4-FFF2-40B4-BE49-F238E27FC236}">
                <a16:creationId xmlns:a16="http://schemas.microsoft.com/office/drawing/2014/main" id="{12E01BA8-6839-4CDE-9A0D-D70BCD19485B}"/>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1123719" y="225425"/>
            <a:ext cx="804755" cy="804755"/>
          </a:xfrm>
          <a:prstGeom prst="rect">
            <a:avLst/>
          </a:prstGeom>
        </p:spPr>
      </p:pic>
    </p:spTree>
    <p:extLst>
      <p:ext uri="{BB962C8B-B14F-4D97-AF65-F5344CB8AC3E}">
        <p14:creationId xmlns:p14="http://schemas.microsoft.com/office/powerpoint/2010/main" val="33044087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Chapter - Red Pattern 2">
    <p:bg>
      <p:bgPr>
        <a:solidFill>
          <a:schemeClr val="accent1"/>
        </a:solidFill>
        <a:effectLst/>
      </p:bgPr>
    </p:bg>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DF8A920C-E093-458C-9344-65329FB646DE}"/>
              </a:ext>
            </a:extLst>
          </p:cNvPr>
          <p:cNvGraphicFramePr>
            <a:graphicFrameLocks noChangeAspect="1"/>
          </p:cNvGraphicFramePr>
          <p:nvPr userDrawn="1">
            <p:custDataLst>
              <p:tags r:id="rId1"/>
            </p:custDataLst>
            <p:extLst>
              <p:ext uri="{D42A27DB-BD31-4B8C-83A1-F6EECF244321}">
                <p14:modId xmlns:p14="http://schemas.microsoft.com/office/powerpoint/2010/main" val="13123722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DF8A920C-E093-458C-9344-65329FB646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Costa Wave Pattern Coral sRGB.png" descr="Costa Wave Pattern Coral sRGB.png">
            <a:extLst>
              <a:ext uri="{FF2B5EF4-FFF2-40B4-BE49-F238E27FC236}">
                <a16:creationId xmlns:a16="http://schemas.microsoft.com/office/drawing/2014/main" id="{62AD8F80-5856-4469-86FE-9E19BF027D07}"/>
              </a:ext>
            </a:extLst>
          </p:cNvPr>
          <p:cNvPicPr>
            <a:picLocks noChangeAspect="1"/>
          </p:cNvPicPr>
          <p:nvPr userDrawn="1"/>
        </p:nvPicPr>
        <p:blipFill rotWithShape="1">
          <a:blip r:embed="rId5" cstate="email">
            <a:biLevel thresh="25000"/>
            <a:alphaModFix amt="20000"/>
            <a:extLst>
              <a:ext uri="{BEBA8EAE-BF5A-486C-A8C5-ECC9F3942E4B}">
                <a14:imgProps xmlns:a14="http://schemas.microsoft.com/office/drawing/2010/main">
                  <a14:imgLayer r:embed="rId6">
                    <a14:imgEffect>
                      <a14:saturation sat="80000"/>
                    </a14:imgEffect>
                  </a14:imgLayer>
                </a14:imgProps>
              </a:ext>
              <a:ext uri="{28A0092B-C50C-407E-A947-70E740481C1C}">
                <a14:useLocalDpi xmlns:a14="http://schemas.microsoft.com/office/drawing/2010/main"/>
              </a:ext>
            </a:extLst>
          </a:blip>
          <a:srcRect/>
          <a:stretch/>
        </p:blipFill>
        <p:spPr>
          <a:xfrm>
            <a:off x="1" y="1"/>
            <a:ext cx="12191998" cy="6857999"/>
          </a:xfrm>
          <a:prstGeom prst="rect">
            <a:avLst/>
          </a:prstGeom>
          <a:ln w="12700">
            <a:miter lim="400000"/>
          </a:ln>
        </p:spPr>
      </p:pic>
      <p:sp>
        <p:nvSpPr>
          <p:cNvPr id="2" name="Title 1">
            <a:extLst>
              <a:ext uri="{FF2B5EF4-FFF2-40B4-BE49-F238E27FC236}">
                <a16:creationId xmlns:a16="http://schemas.microsoft.com/office/drawing/2014/main" id="{38558649-A665-4C1F-888C-7EAD38603966}"/>
              </a:ext>
            </a:extLst>
          </p:cNvPr>
          <p:cNvSpPr>
            <a:spLocks noGrp="1"/>
          </p:cNvSpPr>
          <p:nvPr>
            <p:ph type="title" hasCustomPrompt="1"/>
          </p:nvPr>
        </p:nvSpPr>
        <p:spPr>
          <a:xfrm>
            <a:off x="273403" y="2838993"/>
            <a:ext cx="11655071" cy="677108"/>
          </a:xfrm>
        </p:spPr>
        <p:txBody>
          <a:bodyPr vert="horz" anchor="b"/>
          <a:lstStyle>
            <a:lvl1pPr>
              <a:defRPr sz="4400">
                <a:solidFill>
                  <a:schemeClr val="bg1"/>
                </a:solidFill>
              </a:defRPr>
            </a:lvl1pPr>
          </a:lstStyle>
          <a:p>
            <a:r>
              <a:rPr lang="en-US"/>
              <a:t>Chapter title</a:t>
            </a:r>
            <a:endParaRPr lang="en-GB"/>
          </a:p>
        </p:txBody>
      </p:sp>
      <p:sp>
        <p:nvSpPr>
          <p:cNvPr id="3" name="Text Placeholder 2">
            <a:extLst>
              <a:ext uri="{FF2B5EF4-FFF2-40B4-BE49-F238E27FC236}">
                <a16:creationId xmlns:a16="http://schemas.microsoft.com/office/drawing/2014/main" id="{A3E3B36E-80B0-4ABB-B0DA-0ED132927C23}"/>
              </a:ext>
            </a:extLst>
          </p:cNvPr>
          <p:cNvSpPr>
            <a:spLocks noGrp="1"/>
          </p:cNvSpPr>
          <p:nvPr>
            <p:ph type="body" idx="1" hasCustomPrompt="1"/>
          </p:nvPr>
        </p:nvSpPr>
        <p:spPr>
          <a:xfrm>
            <a:off x="273403" y="3543089"/>
            <a:ext cx="11655071" cy="397316"/>
          </a:xfrm>
        </p:spPr>
        <p:txBody>
          <a:bodyPr/>
          <a:lstStyle>
            <a:lvl1pPr marL="0" indent="0">
              <a:spcBef>
                <a:spcPts val="0"/>
              </a:spcBef>
              <a:buNone/>
              <a:defRPr sz="2400" b="0" cap="none"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Chapter Subtitle</a:t>
            </a:r>
          </a:p>
        </p:txBody>
      </p:sp>
      <p:pic>
        <p:nvPicPr>
          <p:cNvPr id="23" name="Graphic 22">
            <a:extLst>
              <a:ext uri="{FF2B5EF4-FFF2-40B4-BE49-F238E27FC236}">
                <a16:creationId xmlns:a16="http://schemas.microsoft.com/office/drawing/2014/main" id="{9400C373-72C5-486F-9233-EFC99C585FD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6200000" flipH="1" flipV="1">
            <a:off x="11718698" y="6297671"/>
            <a:ext cx="467177" cy="479425"/>
          </a:xfrm>
          <a:prstGeom prst="rect">
            <a:avLst/>
          </a:prstGeom>
        </p:spPr>
      </p:pic>
      <p:sp>
        <p:nvSpPr>
          <p:cNvPr id="24" name="Text Box 114">
            <a:extLst>
              <a:ext uri="{FF2B5EF4-FFF2-40B4-BE49-F238E27FC236}">
                <a16:creationId xmlns:a16="http://schemas.microsoft.com/office/drawing/2014/main" id="{77A6415D-0C3A-437C-87BB-D4E76D964BC1}"/>
              </a:ext>
            </a:extLst>
          </p:cNvPr>
          <p:cNvSpPr txBox="1">
            <a:spLocks noChangeArrowheads="1"/>
          </p:cNvSpPr>
          <p:nvPr userDrawn="1"/>
        </p:nvSpPr>
        <p:spPr bwMode="auto">
          <a:xfrm>
            <a:off x="11792930" y="6412977"/>
            <a:ext cx="310999" cy="169277"/>
          </a:xfrm>
          <a:prstGeom prst="rect">
            <a:avLst/>
          </a:prstGeom>
          <a:noFill/>
          <a:ln w="9525">
            <a:noFill/>
            <a:miter lim="800000"/>
            <a:headEnd/>
            <a:tailEnd/>
          </a:ln>
          <a:effectLst/>
        </p:spPr>
        <p:txBody>
          <a:bodyPr wrap="square" lIns="0" tIns="0" rIns="0" bIns="0">
            <a:spAutoFit/>
          </a:bodyPr>
          <a:lstStyle/>
          <a:p>
            <a:pPr algn="r">
              <a:spcBef>
                <a:spcPct val="0"/>
              </a:spcBef>
              <a:buFontTx/>
              <a:buNone/>
              <a:defRPr/>
            </a:pPr>
            <a:fld id="{5F73DCEA-7564-4B4F-89CD-24CC7B24A557}" type="slidenum">
              <a:rPr lang="en-US" sz="1100" b="0" smtClean="0">
                <a:solidFill>
                  <a:schemeClr val="accent1"/>
                </a:solidFill>
                <a:latin typeface="Costa Text O" panose="020B0503040203020204" pitchFamily="34" charset="0"/>
              </a:rPr>
              <a:pPr algn="r">
                <a:spcBef>
                  <a:spcPct val="0"/>
                </a:spcBef>
                <a:buFontTx/>
                <a:buNone/>
                <a:defRPr/>
              </a:pPr>
              <a:t>‹#›</a:t>
            </a:fld>
            <a:endParaRPr lang="en-US" sz="1100" b="0">
              <a:solidFill>
                <a:schemeClr val="accent1"/>
              </a:solidFill>
              <a:latin typeface="Costa Text O" panose="020B0503040203020204" pitchFamily="34" charset="0"/>
            </a:endParaRPr>
          </a:p>
        </p:txBody>
      </p:sp>
      <p:sp>
        <p:nvSpPr>
          <p:cNvPr id="25" name="TextBox 24">
            <a:extLst>
              <a:ext uri="{FF2B5EF4-FFF2-40B4-BE49-F238E27FC236}">
                <a16:creationId xmlns:a16="http://schemas.microsoft.com/office/drawing/2014/main" id="{8D457838-AA9E-49FE-9268-5167823BAB7B}"/>
              </a:ext>
            </a:extLst>
          </p:cNvPr>
          <p:cNvSpPr txBox="1"/>
          <p:nvPr userDrawn="1"/>
        </p:nvSpPr>
        <p:spPr>
          <a:xfrm>
            <a:off x="5091137" y="6572019"/>
            <a:ext cx="2033787" cy="92333"/>
          </a:xfrm>
          <a:prstGeom prst="rect">
            <a:avLst/>
          </a:prstGeom>
          <a:noFill/>
        </p:spPr>
        <p:txBody>
          <a:bodyPr wrap="square" lIns="0" tIns="0" rIns="0" bIns="0">
            <a:spAutoFit/>
          </a:bodyPr>
          <a:lstStyle/>
          <a:p>
            <a:pPr algn="ctr"/>
            <a:r>
              <a:rPr lang="en-GB" sz="600">
                <a:solidFill>
                  <a:schemeClr val="bg1"/>
                </a:solidFill>
                <a:effectLst/>
                <a:latin typeface="Costa Text O" panose="020B0503040203020204" pitchFamily="34" charset="0"/>
                <a:ea typeface="Calibri" panose="020F0502020204030204" pitchFamily="34" charset="0"/>
              </a:rPr>
              <a:t>CONFIDENTIAL – FOR INTERNAL USAGE ONLY</a:t>
            </a:r>
            <a:endParaRPr lang="en-GB" sz="600">
              <a:solidFill>
                <a:schemeClr val="bg1"/>
              </a:solidFill>
              <a:latin typeface="Costa Text O" panose="020B0503040203020204" pitchFamily="34" charset="0"/>
            </a:endParaRPr>
          </a:p>
        </p:txBody>
      </p:sp>
      <p:pic>
        <p:nvPicPr>
          <p:cNvPr id="38" name="Graphic 37">
            <a:extLst>
              <a:ext uri="{FF2B5EF4-FFF2-40B4-BE49-F238E27FC236}">
                <a16:creationId xmlns:a16="http://schemas.microsoft.com/office/drawing/2014/main" id="{5D69B719-B99B-4410-AEC3-D54E450EC27B}"/>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1123719" y="225425"/>
            <a:ext cx="804755" cy="804755"/>
          </a:xfrm>
          <a:prstGeom prst="rect">
            <a:avLst/>
          </a:prstGeom>
        </p:spPr>
      </p:pic>
    </p:spTree>
    <p:extLst>
      <p:ext uri="{BB962C8B-B14F-4D97-AF65-F5344CB8AC3E}">
        <p14:creationId xmlns:p14="http://schemas.microsoft.com/office/powerpoint/2010/main" val="8790369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Chapter - Blue Pattern 2">
    <p:bg>
      <p:bgPr>
        <a:solidFill>
          <a:schemeClr val="accent2"/>
        </a:solidFill>
        <a:effectLst/>
      </p:bgPr>
    </p:bg>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DF8A920C-E093-458C-9344-65329FB646DE}"/>
              </a:ext>
            </a:extLst>
          </p:cNvPr>
          <p:cNvGraphicFramePr>
            <a:graphicFrameLocks noChangeAspect="1"/>
          </p:cNvGraphicFramePr>
          <p:nvPr userDrawn="1">
            <p:custDataLst>
              <p:tags r:id="rId1"/>
            </p:custDataLst>
            <p:extLst>
              <p:ext uri="{D42A27DB-BD31-4B8C-83A1-F6EECF244321}">
                <p14:modId xmlns:p14="http://schemas.microsoft.com/office/powerpoint/2010/main" val="2091633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DF8A920C-E093-458C-9344-65329FB646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Costa Wave Pattern Coral sRGB.png" descr="Costa Wave Pattern Coral sRGB.png">
            <a:extLst>
              <a:ext uri="{FF2B5EF4-FFF2-40B4-BE49-F238E27FC236}">
                <a16:creationId xmlns:a16="http://schemas.microsoft.com/office/drawing/2014/main" id="{62AD8F80-5856-4469-86FE-9E19BF027D07}"/>
              </a:ext>
            </a:extLst>
          </p:cNvPr>
          <p:cNvPicPr>
            <a:picLocks noChangeAspect="1"/>
          </p:cNvPicPr>
          <p:nvPr userDrawn="1"/>
        </p:nvPicPr>
        <p:blipFill rotWithShape="1">
          <a:blip r:embed="rId5" cstate="email">
            <a:biLevel thresh="25000"/>
            <a:alphaModFix amt="20000"/>
            <a:extLst>
              <a:ext uri="{BEBA8EAE-BF5A-486C-A8C5-ECC9F3942E4B}">
                <a14:imgProps xmlns:a14="http://schemas.microsoft.com/office/drawing/2010/main">
                  <a14:imgLayer r:embed="rId6">
                    <a14:imgEffect>
                      <a14:saturation sat="80000"/>
                    </a14:imgEffect>
                  </a14:imgLayer>
                </a14:imgProps>
              </a:ext>
              <a:ext uri="{28A0092B-C50C-407E-A947-70E740481C1C}">
                <a14:useLocalDpi xmlns:a14="http://schemas.microsoft.com/office/drawing/2010/main"/>
              </a:ext>
            </a:extLst>
          </a:blip>
          <a:srcRect/>
          <a:stretch/>
        </p:blipFill>
        <p:spPr>
          <a:xfrm>
            <a:off x="0" y="1"/>
            <a:ext cx="12191998" cy="6857999"/>
          </a:xfrm>
          <a:prstGeom prst="rect">
            <a:avLst/>
          </a:prstGeom>
          <a:ln w="12700">
            <a:miter lim="400000"/>
          </a:ln>
        </p:spPr>
      </p:pic>
      <p:sp>
        <p:nvSpPr>
          <p:cNvPr id="2" name="Title 1">
            <a:extLst>
              <a:ext uri="{FF2B5EF4-FFF2-40B4-BE49-F238E27FC236}">
                <a16:creationId xmlns:a16="http://schemas.microsoft.com/office/drawing/2014/main" id="{38558649-A665-4C1F-888C-7EAD38603966}"/>
              </a:ext>
            </a:extLst>
          </p:cNvPr>
          <p:cNvSpPr>
            <a:spLocks noGrp="1"/>
          </p:cNvSpPr>
          <p:nvPr>
            <p:ph type="title" hasCustomPrompt="1"/>
          </p:nvPr>
        </p:nvSpPr>
        <p:spPr>
          <a:xfrm>
            <a:off x="273403" y="2838993"/>
            <a:ext cx="11655071" cy="677108"/>
          </a:xfrm>
        </p:spPr>
        <p:txBody>
          <a:bodyPr vert="horz" anchor="b"/>
          <a:lstStyle>
            <a:lvl1pPr>
              <a:defRPr sz="4400">
                <a:solidFill>
                  <a:schemeClr val="accent1"/>
                </a:solidFill>
              </a:defRPr>
            </a:lvl1pPr>
          </a:lstStyle>
          <a:p>
            <a:r>
              <a:rPr lang="en-US"/>
              <a:t>Chapter title</a:t>
            </a:r>
            <a:endParaRPr lang="en-GB"/>
          </a:p>
        </p:txBody>
      </p:sp>
      <p:sp>
        <p:nvSpPr>
          <p:cNvPr id="3" name="Text Placeholder 2">
            <a:extLst>
              <a:ext uri="{FF2B5EF4-FFF2-40B4-BE49-F238E27FC236}">
                <a16:creationId xmlns:a16="http://schemas.microsoft.com/office/drawing/2014/main" id="{A3E3B36E-80B0-4ABB-B0DA-0ED132927C23}"/>
              </a:ext>
            </a:extLst>
          </p:cNvPr>
          <p:cNvSpPr>
            <a:spLocks noGrp="1"/>
          </p:cNvSpPr>
          <p:nvPr>
            <p:ph type="body" idx="1" hasCustomPrompt="1"/>
          </p:nvPr>
        </p:nvSpPr>
        <p:spPr>
          <a:xfrm>
            <a:off x="273403" y="3543089"/>
            <a:ext cx="11655071" cy="397316"/>
          </a:xfrm>
        </p:spPr>
        <p:txBody>
          <a:bodyPr/>
          <a:lstStyle>
            <a:lvl1pPr marL="0" indent="0">
              <a:spcBef>
                <a:spcPts val="0"/>
              </a:spcBef>
              <a:buNone/>
              <a:defRPr sz="2400" b="0" cap="none" baseline="0">
                <a:solidFill>
                  <a:schemeClr val="accent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Chapter Subtitle</a:t>
            </a:r>
          </a:p>
        </p:txBody>
      </p:sp>
      <p:pic>
        <p:nvPicPr>
          <p:cNvPr id="23" name="Graphic 22">
            <a:extLst>
              <a:ext uri="{FF2B5EF4-FFF2-40B4-BE49-F238E27FC236}">
                <a16:creationId xmlns:a16="http://schemas.microsoft.com/office/drawing/2014/main" id="{2692A111-5EE8-43EF-B1CE-5DA553019973}"/>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6200000" flipH="1" flipV="1">
            <a:off x="11718698" y="6297671"/>
            <a:ext cx="467177" cy="479425"/>
          </a:xfrm>
          <a:prstGeom prst="rect">
            <a:avLst/>
          </a:prstGeom>
        </p:spPr>
      </p:pic>
      <p:sp>
        <p:nvSpPr>
          <p:cNvPr id="24" name="Text Box 114">
            <a:extLst>
              <a:ext uri="{FF2B5EF4-FFF2-40B4-BE49-F238E27FC236}">
                <a16:creationId xmlns:a16="http://schemas.microsoft.com/office/drawing/2014/main" id="{5927FB39-5E3D-4754-AE9E-5382799F3679}"/>
              </a:ext>
            </a:extLst>
          </p:cNvPr>
          <p:cNvSpPr txBox="1">
            <a:spLocks noChangeArrowheads="1"/>
          </p:cNvSpPr>
          <p:nvPr userDrawn="1"/>
        </p:nvSpPr>
        <p:spPr bwMode="auto">
          <a:xfrm>
            <a:off x="11792930" y="6412977"/>
            <a:ext cx="310999" cy="169277"/>
          </a:xfrm>
          <a:prstGeom prst="rect">
            <a:avLst/>
          </a:prstGeom>
          <a:noFill/>
          <a:ln w="9525">
            <a:noFill/>
            <a:miter lim="800000"/>
            <a:headEnd/>
            <a:tailEnd/>
          </a:ln>
          <a:effectLst/>
        </p:spPr>
        <p:txBody>
          <a:bodyPr wrap="square" lIns="0" tIns="0" rIns="0" bIns="0">
            <a:spAutoFit/>
          </a:bodyPr>
          <a:lstStyle/>
          <a:p>
            <a:pPr algn="r">
              <a:spcBef>
                <a:spcPct val="0"/>
              </a:spcBef>
              <a:buFontTx/>
              <a:buNone/>
              <a:defRPr/>
            </a:pPr>
            <a:fld id="{5F73DCEA-7564-4B4F-89CD-24CC7B24A557}" type="slidenum">
              <a:rPr lang="en-US" sz="1100" b="0" smtClean="0">
                <a:solidFill>
                  <a:schemeClr val="accent1"/>
                </a:solidFill>
                <a:latin typeface="Costa Text O" panose="020B0503040203020204" pitchFamily="34" charset="0"/>
              </a:rPr>
              <a:pPr algn="r">
                <a:spcBef>
                  <a:spcPct val="0"/>
                </a:spcBef>
                <a:buFontTx/>
                <a:buNone/>
                <a:defRPr/>
              </a:pPr>
              <a:t>‹#›</a:t>
            </a:fld>
            <a:endParaRPr lang="en-US" sz="1100" b="0">
              <a:solidFill>
                <a:schemeClr val="accent1"/>
              </a:solidFill>
              <a:latin typeface="Costa Text O" panose="020B0503040203020204" pitchFamily="34" charset="0"/>
            </a:endParaRPr>
          </a:p>
        </p:txBody>
      </p:sp>
      <p:sp>
        <p:nvSpPr>
          <p:cNvPr id="25" name="TextBox 24">
            <a:extLst>
              <a:ext uri="{FF2B5EF4-FFF2-40B4-BE49-F238E27FC236}">
                <a16:creationId xmlns:a16="http://schemas.microsoft.com/office/drawing/2014/main" id="{7AE02E32-AF15-4A77-985D-49D03314ED90}"/>
              </a:ext>
            </a:extLst>
          </p:cNvPr>
          <p:cNvSpPr txBox="1"/>
          <p:nvPr userDrawn="1"/>
        </p:nvSpPr>
        <p:spPr>
          <a:xfrm>
            <a:off x="5091137" y="6572019"/>
            <a:ext cx="2033787" cy="92333"/>
          </a:xfrm>
          <a:prstGeom prst="rect">
            <a:avLst/>
          </a:prstGeom>
          <a:noFill/>
        </p:spPr>
        <p:txBody>
          <a:bodyPr wrap="square" lIns="0" tIns="0" rIns="0" bIns="0">
            <a:spAutoFit/>
          </a:bodyPr>
          <a:lstStyle/>
          <a:p>
            <a:pPr algn="ctr"/>
            <a:r>
              <a:rPr lang="en-GB" sz="600">
                <a:solidFill>
                  <a:schemeClr val="accent1"/>
                </a:solidFill>
                <a:effectLst/>
                <a:latin typeface="Costa Text O" panose="020B0503040203020204" pitchFamily="34" charset="0"/>
                <a:ea typeface="Calibri" panose="020F0502020204030204" pitchFamily="34" charset="0"/>
              </a:rPr>
              <a:t>CONFIDENTIAL – FOR INTERNAL USAGE ONLY</a:t>
            </a:r>
            <a:endParaRPr lang="en-GB" sz="600">
              <a:solidFill>
                <a:schemeClr val="accent1"/>
              </a:solidFill>
              <a:latin typeface="Costa Text O" panose="020B0503040203020204" pitchFamily="34" charset="0"/>
            </a:endParaRPr>
          </a:p>
        </p:txBody>
      </p:sp>
      <p:pic>
        <p:nvPicPr>
          <p:cNvPr id="38" name="Graphic 37">
            <a:extLst>
              <a:ext uri="{FF2B5EF4-FFF2-40B4-BE49-F238E27FC236}">
                <a16:creationId xmlns:a16="http://schemas.microsoft.com/office/drawing/2014/main" id="{C9B564D5-CB93-4EAF-97B9-3406F79798BA}"/>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1123719" y="225425"/>
            <a:ext cx="804755" cy="804755"/>
          </a:xfrm>
          <a:prstGeom prst="rect">
            <a:avLst/>
          </a:prstGeom>
        </p:spPr>
      </p:pic>
    </p:spTree>
    <p:extLst>
      <p:ext uri="{BB962C8B-B14F-4D97-AF65-F5344CB8AC3E}">
        <p14:creationId xmlns:p14="http://schemas.microsoft.com/office/powerpoint/2010/main" val="21824086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Chapter - Lilac Pattern 2">
    <p:bg>
      <p:bgPr>
        <a:solidFill>
          <a:schemeClr val="accent3"/>
        </a:solidFill>
        <a:effectLst/>
      </p:bgPr>
    </p:bg>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DF8A920C-E093-458C-9344-65329FB646DE}"/>
              </a:ext>
            </a:extLst>
          </p:cNvPr>
          <p:cNvGraphicFramePr>
            <a:graphicFrameLocks noChangeAspect="1"/>
          </p:cNvGraphicFramePr>
          <p:nvPr userDrawn="1">
            <p:custDataLst>
              <p:tags r:id="rId1"/>
            </p:custDataLst>
            <p:extLst>
              <p:ext uri="{D42A27DB-BD31-4B8C-83A1-F6EECF244321}">
                <p14:modId xmlns:p14="http://schemas.microsoft.com/office/powerpoint/2010/main" val="2194976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DF8A920C-E093-458C-9344-65329FB646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Costa Wave Pattern Coral sRGB.png" descr="Costa Wave Pattern Coral sRGB.png">
            <a:extLst>
              <a:ext uri="{FF2B5EF4-FFF2-40B4-BE49-F238E27FC236}">
                <a16:creationId xmlns:a16="http://schemas.microsoft.com/office/drawing/2014/main" id="{62AD8F80-5856-4469-86FE-9E19BF027D07}"/>
              </a:ext>
            </a:extLst>
          </p:cNvPr>
          <p:cNvPicPr>
            <a:picLocks noChangeAspect="1"/>
          </p:cNvPicPr>
          <p:nvPr userDrawn="1"/>
        </p:nvPicPr>
        <p:blipFill rotWithShape="1">
          <a:blip r:embed="rId5" cstate="email">
            <a:biLevel thresh="25000"/>
            <a:alphaModFix amt="20000"/>
            <a:extLst>
              <a:ext uri="{BEBA8EAE-BF5A-486C-A8C5-ECC9F3942E4B}">
                <a14:imgProps xmlns:a14="http://schemas.microsoft.com/office/drawing/2010/main">
                  <a14:imgLayer r:embed="rId6">
                    <a14:imgEffect>
                      <a14:saturation sat="80000"/>
                    </a14:imgEffect>
                  </a14:imgLayer>
                </a14:imgProps>
              </a:ext>
              <a:ext uri="{28A0092B-C50C-407E-A947-70E740481C1C}">
                <a14:useLocalDpi xmlns:a14="http://schemas.microsoft.com/office/drawing/2010/main"/>
              </a:ext>
            </a:extLst>
          </a:blip>
          <a:srcRect/>
          <a:stretch/>
        </p:blipFill>
        <p:spPr>
          <a:xfrm>
            <a:off x="1" y="1"/>
            <a:ext cx="12191998" cy="6857999"/>
          </a:xfrm>
          <a:prstGeom prst="rect">
            <a:avLst/>
          </a:prstGeom>
          <a:ln w="12700">
            <a:miter lim="400000"/>
          </a:ln>
        </p:spPr>
      </p:pic>
      <p:sp>
        <p:nvSpPr>
          <p:cNvPr id="2" name="Title 1">
            <a:extLst>
              <a:ext uri="{FF2B5EF4-FFF2-40B4-BE49-F238E27FC236}">
                <a16:creationId xmlns:a16="http://schemas.microsoft.com/office/drawing/2014/main" id="{38558649-A665-4C1F-888C-7EAD38603966}"/>
              </a:ext>
            </a:extLst>
          </p:cNvPr>
          <p:cNvSpPr>
            <a:spLocks noGrp="1"/>
          </p:cNvSpPr>
          <p:nvPr>
            <p:ph type="title" hasCustomPrompt="1"/>
          </p:nvPr>
        </p:nvSpPr>
        <p:spPr>
          <a:xfrm>
            <a:off x="272403" y="2838993"/>
            <a:ext cx="11656072" cy="677108"/>
          </a:xfrm>
        </p:spPr>
        <p:txBody>
          <a:bodyPr vert="horz" anchor="b"/>
          <a:lstStyle>
            <a:lvl1pPr>
              <a:defRPr sz="4400">
                <a:solidFill>
                  <a:schemeClr val="accent1"/>
                </a:solidFill>
              </a:defRPr>
            </a:lvl1pPr>
          </a:lstStyle>
          <a:p>
            <a:r>
              <a:rPr lang="en-US"/>
              <a:t>Chapter title</a:t>
            </a:r>
            <a:endParaRPr lang="en-GB"/>
          </a:p>
        </p:txBody>
      </p:sp>
      <p:sp>
        <p:nvSpPr>
          <p:cNvPr id="3" name="Text Placeholder 2">
            <a:extLst>
              <a:ext uri="{FF2B5EF4-FFF2-40B4-BE49-F238E27FC236}">
                <a16:creationId xmlns:a16="http://schemas.microsoft.com/office/drawing/2014/main" id="{A3E3B36E-80B0-4ABB-B0DA-0ED132927C23}"/>
              </a:ext>
            </a:extLst>
          </p:cNvPr>
          <p:cNvSpPr>
            <a:spLocks noGrp="1"/>
          </p:cNvSpPr>
          <p:nvPr>
            <p:ph type="body" idx="1" hasCustomPrompt="1"/>
          </p:nvPr>
        </p:nvSpPr>
        <p:spPr>
          <a:xfrm>
            <a:off x="272403" y="3543089"/>
            <a:ext cx="11656072" cy="397316"/>
          </a:xfrm>
        </p:spPr>
        <p:txBody>
          <a:bodyPr/>
          <a:lstStyle>
            <a:lvl1pPr marL="0" indent="0">
              <a:spcBef>
                <a:spcPts val="0"/>
              </a:spcBef>
              <a:buNone/>
              <a:defRPr sz="2400" b="0" cap="none" baseline="0">
                <a:solidFill>
                  <a:schemeClr val="accent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Chapter Subtitle</a:t>
            </a:r>
          </a:p>
        </p:txBody>
      </p:sp>
      <p:pic>
        <p:nvPicPr>
          <p:cNvPr id="23" name="Graphic 22">
            <a:extLst>
              <a:ext uri="{FF2B5EF4-FFF2-40B4-BE49-F238E27FC236}">
                <a16:creationId xmlns:a16="http://schemas.microsoft.com/office/drawing/2014/main" id="{C3883341-D0FB-40C7-A188-255A42CB57B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6200000" flipH="1" flipV="1">
            <a:off x="11718698" y="6297671"/>
            <a:ext cx="467177" cy="479425"/>
          </a:xfrm>
          <a:prstGeom prst="rect">
            <a:avLst/>
          </a:prstGeom>
        </p:spPr>
      </p:pic>
      <p:sp>
        <p:nvSpPr>
          <p:cNvPr id="24" name="Text Box 114">
            <a:extLst>
              <a:ext uri="{FF2B5EF4-FFF2-40B4-BE49-F238E27FC236}">
                <a16:creationId xmlns:a16="http://schemas.microsoft.com/office/drawing/2014/main" id="{DEA7C1D0-2069-4F2D-BDA8-CFA31EC78626}"/>
              </a:ext>
            </a:extLst>
          </p:cNvPr>
          <p:cNvSpPr txBox="1">
            <a:spLocks noChangeArrowheads="1"/>
          </p:cNvSpPr>
          <p:nvPr userDrawn="1"/>
        </p:nvSpPr>
        <p:spPr bwMode="auto">
          <a:xfrm>
            <a:off x="11792930" y="6412977"/>
            <a:ext cx="310999" cy="169277"/>
          </a:xfrm>
          <a:prstGeom prst="rect">
            <a:avLst/>
          </a:prstGeom>
          <a:noFill/>
          <a:ln w="9525">
            <a:noFill/>
            <a:miter lim="800000"/>
            <a:headEnd/>
            <a:tailEnd/>
          </a:ln>
          <a:effectLst/>
        </p:spPr>
        <p:txBody>
          <a:bodyPr wrap="square" lIns="0" tIns="0" rIns="0" bIns="0">
            <a:spAutoFit/>
          </a:bodyPr>
          <a:lstStyle/>
          <a:p>
            <a:pPr algn="r">
              <a:spcBef>
                <a:spcPct val="0"/>
              </a:spcBef>
              <a:buFontTx/>
              <a:buNone/>
              <a:defRPr/>
            </a:pPr>
            <a:fld id="{5F73DCEA-7564-4B4F-89CD-24CC7B24A557}" type="slidenum">
              <a:rPr lang="en-US" sz="1100" b="0" smtClean="0">
                <a:solidFill>
                  <a:schemeClr val="accent1"/>
                </a:solidFill>
                <a:latin typeface="Costa Text O" panose="020B0503040203020204" pitchFamily="34" charset="0"/>
              </a:rPr>
              <a:pPr algn="r">
                <a:spcBef>
                  <a:spcPct val="0"/>
                </a:spcBef>
                <a:buFontTx/>
                <a:buNone/>
                <a:defRPr/>
              </a:pPr>
              <a:t>‹#›</a:t>
            </a:fld>
            <a:endParaRPr lang="en-US" sz="1100" b="0">
              <a:solidFill>
                <a:schemeClr val="accent1"/>
              </a:solidFill>
              <a:latin typeface="Costa Text O" panose="020B0503040203020204" pitchFamily="34" charset="0"/>
            </a:endParaRPr>
          </a:p>
        </p:txBody>
      </p:sp>
      <p:sp>
        <p:nvSpPr>
          <p:cNvPr id="25" name="TextBox 24">
            <a:extLst>
              <a:ext uri="{FF2B5EF4-FFF2-40B4-BE49-F238E27FC236}">
                <a16:creationId xmlns:a16="http://schemas.microsoft.com/office/drawing/2014/main" id="{95EFC137-34A7-4300-9DF0-F68D62A7D94B}"/>
              </a:ext>
            </a:extLst>
          </p:cNvPr>
          <p:cNvSpPr txBox="1"/>
          <p:nvPr userDrawn="1"/>
        </p:nvSpPr>
        <p:spPr>
          <a:xfrm>
            <a:off x="5091137" y="6572019"/>
            <a:ext cx="2033787" cy="92333"/>
          </a:xfrm>
          <a:prstGeom prst="rect">
            <a:avLst/>
          </a:prstGeom>
          <a:noFill/>
        </p:spPr>
        <p:txBody>
          <a:bodyPr wrap="square" lIns="0" tIns="0" rIns="0" bIns="0">
            <a:spAutoFit/>
          </a:bodyPr>
          <a:lstStyle/>
          <a:p>
            <a:pPr algn="ctr"/>
            <a:r>
              <a:rPr lang="en-GB" sz="600">
                <a:solidFill>
                  <a:schemeClr val="accent1"/>
                </a:solidFill>
                <a:effectLst/>
                <a:latin typeface="Costa Text O" panose="020B0503040203020204" pitchFamily="34" charset="0"/>
                <a:ea typeface="Calibri" panose="020F0502020204030204" pitchFamily="34" charset="0"/>
              </a:rPr>
              <a:t>CONFIDENTIAL – FOR INTERNAL USAGE ONLY</a:t>
            </a:r>
            <a:endParaRPr lang="en-GB" sz="600">
              <a:solidFill>
                <a:schemeClr val="accent1"/>
              </a:solidFill>
              <a:latin typeface="Costa Text O" panose="020B0503040203020204" pitchFamily="34" charset="0"/>
            </a:endParaRPr>
          </a:p>
        </p:txBody>
      </p:sp>
      <p:pic>
        <p:nvPicPr>
          <p:cNvPr id="38" name="Graphic 37">
            <a:extLst>
              <a:ext uri="{FF2B5EF4-FFF2-40B4-BE49-F238E27FC236}">
                <a16:creationId xmlns:a16="http://schemas.microsoft.com/office/drawing/2014/main" id="{B7F926DF-EDE8-4243-8AA0-FA451EE3AC19}"/>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1123719" y="225425"/>
            <a:ext cx="804755" cy="804755"/>
          </a:xfrm>
          <a:prstGeom prst="rect">
            <a:avLst/>
          </a:prstGeom>
        </p:spPr>
      </p:pic>
    </p:spTree>
    <p:extLst>
      <p:ext uri="{BB962C8B-B14F-4D97-AF65-F5344CB8AC3E}">
        <p14:creationId xmlns:p14="http://schemas.microsoft.com/office/powerpoint/2010/main" val="13886363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Chapter - Sunset Pattern 2">
    <p:bg>
      <p:bgPr>
        <a:solidFill>
          <a:schemeClr val="accent4"/>
        </a:solidFill>
        <a:effectLst/>
      </p:bgPr>
    </p:bg>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DF8A920C-E093-458C-9344-65329FB646DE}"/>
              </a:ext>
            </a:extLst>
          </p:cNvPr>
          <p:cNvGraphicFramePr>
            <a:graphicFrameLocks noChangeAspect="1"/>
          </p:cNvGraphicFramePr>
          <p:nvPr userDrawn="1">
            <p:custDataLst>
              <p:tags r:id="rId1"/>
            </p:custDataLst>
            <p:extLst>
              <p:ext uri="{D42A27DB-BD31-4B8C-83A1-F6EECF244321}">
                <p14:modId xmlns:p14="http://schemas.microsoft.com/office/powerpoint/2010/main" val="1727674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DF8A920C-E093-458C-9344-65329FB646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Costa Wave Pattern Coral sRGB.png" descr="Costa Wave Pattern Coral sRGB.png">
            <a:extLst>
              <a:ext uri="{FF2B5EF4-FFF2-40B4-BE49-F238E27FC236}">
                <a16:creationId xmlns:a16="http://schemas.microsoft.com/office/drawing/2014/main" id="{62AD8F80-5856-4469-86FE-9E19BF027D07}"/>
              </a:ext>
            </a:extLst>
          </p:cNvPr>
          <p:cNvPicPr>
            <a:picLocks noChangeAspect="1"/>
          </p:cNvPicPr>
          <p:nvPr userDrawn="1"/>
        </p:nvPicPr>
        <p:blipFill rotWithShape="1">
          <a:blip r:embed="rId5" cstate="email">
            <a:biLevel thresh="25000"/>
            <a:alphaModFix amt="20000"/>
            <a:extLst>
              <a:ext uri="{BEBA8EAE-BF5A-486C-A8C5-ECC9F3942E4B}">
                <a14:imgProps xmlns:a14="http://schemas.microsoft.com/office/drawing/2010/main">
                  <a14:imgLayer r:embed="rId6">
                    <a14:imgEffect>
                      <a14:saturation sat="80000"/>
                    </a14:imgEffect>
                  </a14:imgLayer>
                </a14:imgProps>
              </a:ext>
              <a:ext uri="{28A0092B-C50C-407E-A947-70E740481C1C}">
                <a14:useLocalDpi xmlns:a14="http://schemas.microsoft.com/office/drawing/2010/main"/>
              </a:ext>
            </a:extLst>
          </a:blip>
          <a:srcRect/>
          <a:stretch/>
        </p:blipFill>
        <p:spPr>
          <a:xfrm>
            <a:off x="1" y="1"/>
            <a:ext cx="12191998" cy="6857999"/>
          </a:xfrm>
          <a:prstGeom prst="rect">
            <a:avLst/>
          </a:prstGeom>
          <a:ln w="12700">
            <a:miter lim="400000"/>
          </a:ln>
        </p:spPr>
      </p:pic>
      <p:sp>
        <p:nvSpPr>
          <p:cNvPr id="2" name="Title 1">
            <a:extLst>
              <a:ext uri="{FF2B5EF4-FFF2-40B4-BE49-F238E27FC236}">
                <a16:creationId xmlns:a16="http://schemas.microsoft.com/office/drawing/2014/main" id="{38558649-A665-4C1F-888C-7EAD38603966}"/>
              </a:ext>
            </a:extLst>
          </p:cNvPr>
          <p:cNvSpPr>
            <a:spLocks noGrp="1"/>
          </p:cNvSpPr>
          <p:nvPr>
            <p:ph type="title" hasCustomPrompt="1"/>
          </p:nvPr>
        </p:nvSpPr>
        <p:spPr>
          <a:xfrm>
            <a:off x="272403" y="2838993"/>
            <a:ext cx="11656072" cy="677108"/>
          </a:xfrm>
        </p:spPr>
        <p:txBody>
          <a:bodyPr vert="horz" anchor="b"/>
          <a:lstStyle>
            <a:lvl1pPr>
              <a:defRPr sz="4400">
                <a:solidFill>
                  <a:schemeClr val="accent1"/>
                </a:solidFill>
              </a:defRPr>
            </a:lvl1pPr>
          </a:lstStyle>
          <a:p>
            <a:r>
              <a:rPr lang="en-US"/>
              <a:t>Chapter title</a:t>
            </a:r>
            <a:endParaRPr lang="en-GB"/>
          </a:p>
        </p:txBody>
      </p:sp>
      <p:sp>
        <p:nvSpPr>
          <p:cNvPr id="3" name="Text Placeholder 2">
            <a:extLst>
              <a:ext uri="{FF2B5EF4-FFF2-40B4-BE49-F238E27FC236}">
                <a16:creationId xmlns:a16="http://schemas.microsoft.com/office/drawing/2014/main" id="{A3E3B36E-80B0-4ABB-B0DA-0ED132927C23}"/>
              </a:ext>
            </a:extLst>
          </p:cNvPr>
          <p:cNvSpPr>
            <a:spLocks noGrp="1"/>
          </p:cNvSpPr>
          <p:nvPr>
            <p:ph type="body" idx="1" hasCustomPrompt="1"/>
          </p:nvPr>
        </p:nvSpPr>
        <p:spPr>
          <a:xfrm>
            <a:off x="272403" y="3543089"/>
            <a:ext cx="11656072" cy="397316"/>
          </a:xfrm>
        </p:spPr>
        <p:txBody>
          <a:bodyPr/>
          <a:lstStyle>
            <a:lvl1pPr marL="0" indent="0">
              <a:spcBef>
                <a:spcPts val="0"/>
              </a:spcBef>
              <a:buNone/>
              <a:defRPr sz="2400" b="0" cap="none" baseline="0">
                <a:solidFill>
                  <a:schemeClr val="accent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Chapter Subtitle</a:t>
            </a:r>
          </a:p>
        </p:txBody>
      </p:sp>
      <p:pic>
        <p:nvPicPr>
          <p:cNvPr id="23" name="Graphic 22">
            <a:extLst>
              <a:ext uri="{FF2B5EF4-FFF2-40B4-BE49-F238E27FC236}">
                <a16:creationId xmlns:a16="http://schemas.microsoft.com/office/drawing/2014/main" id="{3A49D91F-FBB8-4FBF-B650-EB482CB80D0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6200000" flipH="1" flipV="1">
            <a:off x="11718698" y="6297671"/>
            <a:ext cx="467177" cy="479425"/>
          </a:xfrm>
          <a:prstGeom prst="rect">
            <a:avLst/>
          </a:prstGeom>
        </p:spPr>
      </p:pic>
      <p:sp>
        <p:nvSpPr>
          <p:cNvPr id="24" name="Text Box 114">
            <a:extLst>
              <a:ext uri="{FF2B5EF4-FFF2-40B4-BE49-F238E27FC236}">
                <a16:creationId xmlns:a16="http://schemas.microsoft.com/office/drawing/2014/main" id="{BE52E4D6-5EE3-4E15-9862-F283DEDC1D69}"/>
              </a:ext>
            </a:extLst>
          </p:cNvPr>
          <p:cNvSpPr txBox="1">
            <a:spLocks noChangeArrowheads="1"/>
          </p:cNvSpPr>
          <p:nvPr userDrawn="1"/>
        </p:nvSpPr>
        <p:spPr bwMode="auto">
          <a:xfrm>
            <a:off x="11792930" y="6412977"/>
            <a:ext cx="310999" cy="169277"/>
          </a:xfrm>
          <a:prstGeom prst="rect">
            <a:avLst/>
          </a:prstGeom>
          <a:noFill/>
          <a:ln w="9525">
            <a:noFill/>
            <a:miter lim="800000"/>
            <a:headEnd/>
            <a:tailEnd/>
          </a:ln>
          <a:effectLst/>
        </p:spPr>
        <p:txBody>
          <a:bodyPr wrap="square" lIns="0" tIns="0" rIns="0" bIns="0">
            <a:spAutoFit/>
          </a:bodyPr>
          <a:lstStyle/>
          <a:p>
            <a:pPr algn="r">
              <a:spcBef>
                <a:spcPct val="0"/>
              </a:spcBef>
              <a:buFontTx/>
              <a:buNone/>
              <a:defRPr/>
            </a:pPr>
            <a:fld id="{5F73DCEA-7564-4B4F-89CD-24CC7B24A557}" type="slidenum">
              <a:rPr lang="en-US" sz="1100" b="0" smtClean="0">
                <a:solidFill>
                  <a:schemeClr val="accent1"/>
                </a:solidFill>
                <a:latin typeface="Costa Text O" panose="020B0503040203020204" pitchFamily="34" charset="0"/>
              </a:rPr>
              <a:pPr algn="r">
                <a:spcBef>
                  <a:spcPct val="0"/>
                </a:spcBef>
                <a:buFontTx/>
                <a:buNone/>
                <a:defRPr/>
              </a:pPr>
              <a:t>‹#›</a:t>
            </a:fld>
            <a:endParaRPr lang="en-US" sz="1100" b="0">
              <a:solidFill>
                <a:schemeClr val="accent1"/>
              </a:solidFill>
              <a:latin typeface="Costa Text O" panose="020B0503040203020204" pitchFamily="34" charset="0"/>
            </a:endParaRPr>
          </a:p>
        </p:txBody>
      </p:sp>
      <p:sp>
        <p:nvSpPr>
          <p:cNvPr id="25" name="TextBox 24">
            <a:extLst>
              <a:ext uri="{FF2B5EF4-FFF2-40B4-BE49-F238E27FC236}">
                <a16:creationId xmlns:a16="http://schemas.microsoft.com/office/drawing/2014/main" id="{F9F660A5-D4E8-438E-9AC7-6D78AB56F64C}"/>
              </a:ext>
            </a:extLst>
          </p:cNvPr>
          <p:cNvSpPr txBox="1"/>
          <p:nvPr userDrawn="1"/>
        </p:nvSpPr>
        <p:spPr>
          <a:xfrm>
            <a:off x="5091137" y="6572019"/>
            <a:ext cx="2033787" cy="92333"/>
          </a:xfrm>
          <a:prstGeom prst="rect">
            <a:avLst/>
          </a:prstGeom>
          <a:noFill/>
        </p:spPr>
        <p:txBody>
          <a:bodyPr wrap="square" lIns="0" tIns="0" rIns="0" bIns="0">
            <a:spAutoFit/>
          </a:bodyPr>
          <a:lstStyle/>
          <a:p>
            <a:pPr algn="ctr"/>
            <a:r>
              <a:rPr lang="en-GB" sz="600">
                <a:solidFill>
                  <a:schemeClr val="accent1"/>
                </a:solidFill>
                <a:effectLst/>
                <a:latin typeface="Costa Text O" panose="020B0503040203020204" pitchFamily="34" charset="0"/>
                <a:ea typeface="Calibri" panose="020F0502020204030204" pitchFamily="34" charset="0"/>
              </a:rPr>
              <a:t>CONFIDENTIAL – FOR INTERNAL USAGE ONLY</a:t>
            </a:r>
            <a:endParaRPr lang="en-GB" sz="600">
              <a:solidFill>
                <a:schemeClr val="accent1"/>
              </a:solidFill>
              <a:latin typeface="Costa Text O" panose="020B0503040203020204" pitchFamily="34" charset="0"/>
            </a:endParaRPr>
          </a:p>
        </p:txBody>
      </p:sp>
      <p:pic>
        <p:nvPicPr>
          <p:cNvPr id="38" name="Graphic 37">
            <a:extLst>
              <a:ext uri="{FF2B5EF4-FFF2-40B4-BE49-F238E27FC236}">
                <a16:creationId xmlns:a16="http://schemas.microsoft.com/office/drawing/2014/main" id="{1133F2A9-C5D8-4550-B5AC-A852DE952AF6}"/>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1123719" y="225425"/>
            <a:ext cx="804755" cy="804755"/>
          </a:xfrm>
          <a:prstGeom prst="rect">
            <a:avLst/>
          </a:prstGeom>
        </p:spPr>
      </p:pic>
    </p:spTree>
    <p:extLst>
      <p:ext uri="{BB962C8B-B14F-4D97-AF65-F5344CB8AC3E}">
        <p14:creationId xmlns:p14="http://schemas.microsoft.com/office/powerpoint/2010/main" val="883561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Chapter - Sunshine Pattern 2">
    <p:bg>
      <p:bgPr>
        <a:solidFill>
          <a:schemeClr val="accent5"/>
        </a:solidFill>
        <a:effectLst/>
      </p:bgPr>
    </p:bg>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DF8A920C-E093-458C-9344-65329FB646DE}"/>
              </a:ext>
            </a:extLst>
          </p:cNvPr>
          <p:cNvGraphicFramePr>
            <a:graphicFrameLocks noChangeAspect="1"/>
          </p:cNvGraphicFramePr>
          <p:nvPr userDrawn="1">
            <p:custDataLst>
              <p:tags r:id="rId1"/>
            </p:custDataLst>
            <p:extLst>
              <p:ext uri="{D42A27DB-BD31-4B8C-83A1-F6EECF244321}">
                <p14:modId xmlns:p14="http://schemas.microsoft.com/office/powerpoint/2010/main" val="2879085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4" name="Object 13" hidden="1">
                        <a:extLst>
                          <a:ext uri="{FF2B5EF4-FFF2-40B4-BE49-F238E27FC236}">
                            <a16:creationId xmlns:a16="http://schemas.microsoft.com/office/drawing/2014/main" id="{DF8A920C-E093-458C-9344-65329FB646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Costa Wave Pattern Coral sRGB.png" descr="Costa Wave Pattern Coral sRGB.png">
            <a:extLst>
              <a:ext uri="{FF2B5EF4-FFF2-40B4-BE49-F238E27FC236}">
                <a16:creationId xmlns:a16="http://schemas.microsoft.com/office/drawing/2014/main" id="{62AD8F80-5856-4469-86FE-9E19BF027D07}"/>
              </a:ext>
            </a:extLst>
          </p:cNvPr>
          <p:cNvPicPr>
            <a:picLocks noChangeAspect="1"/>
          </p:cNvPicPr>
          <p:nvPr userDrawn="1"/>
        </p:nvPicPr>
        <p:blipFill rotWithShape="1">
          <a:blip r:embed="rId5" cstate="email">
            <a:biLevel thresh="25000"/>
            <a:alphaModFix amt="20000"/>
            <a:extLst>
              <a:ext uri="{BEBA8EAE-BF5A-486C-A8C5-ECC9F3942E4B}">
                <a14:imgProps xmlns:a14="http://schemas.microsoft.com/office/drawing/2010/main">
                  <a14:imgLayer r:embed="rId6">
                    <a14:imgEffect>
                      <a14:saturation sat="80000"/>
                    </a14:imgEffect>
                  </a14:imgLayer>
                </a14:imgProps>
              </a:ext>
              <a:ext uri="{28A0092B-C50C-407E-A947-70E740481C1C}">
                <a14:useLocalDpi xmlns:a14="http://schemas.microsoft.com/office/drawing/2010/main"/>
              </a:ext>
            </a:extLst>
          </a:blip>
          <a:srcRect/>
          <a:stretch/>
        </p:blipFill>
        <p:spPr>
          <a:xfrm>
            <a:off x="1" y="1"/>
            <a:ext cx="12191998" cy="6857999"/>
          </a:xfrm>
          <a:prstGeom prst="rect">
            <a:avLst/>
          </a:prstGeom>
          <a:ln w="12700">
            <a:miter lim="400000"/>
          </a:ln>
        </p:spPr>
      </p:pic>
      <p:sp>
        <p:nvSpPr>
          <p:cNvPr id="2" name="Title 1">
            <a:extLst>
              <a:ext uri="{FF2B5EF4-FFF2-40B4-BE49-F238E27FC236}">
                <a16:creationId xmlns:a16="http://schemas.microsoft.com/office/drawing/2014/main" id="{38558649-A665-4C1F-888C-7EAD38603966}"/>
              </a:ext>
            </a:extLst>
          </p:cNvPr>
          <p:cNvSpPr>
            <a:spLocks noGrp="1"/>
          </p:cNvSpPr>
          <p:nvPr>
            <p:ph type="title" hasCustomPrompt="1"/>
          </p:nvPr>
        </p:nvSpPr>
        <p:spPr>
          <a:xfrm>
            <a:off x="272403" y="2838993"/>
            <a:ext cx="11656072" cy="677108"/>
          </a:xfrm>
        </p:spPr>
        <p:txBody>
          <a:bodyPr vert="horz" anchor="b"/>
          <a:lstStyle>
            <a:lvl1pPr>
              <a:defRPr sz="4400">
                <a:solidFill>
                  <a:schemeClr val="accent1"/>
                </a:solidFill>
              </a:defRPr>
            </a:lvl1pPr>
          </a:lstStyle>
          <a:p>
            <a:r>
              <a:rPr lang="en-US"/>
              <a:t>Chapter title</a:t>
            </a:r>
            <a:endParaRPr lang="en-GB"/>
          </a:p>
        </p:txBody>
      </p:sp>
      <p:sp>
        <p:nvSpPr>
          <p:cNvPr id="3" name="Text Placeholder 2">
            <a:extLst>
              <a:ext uri="{FF2B5EF4-FFF2-40B4-BE49-F238E27FC236}">
                <a16:creationId xmlns:a16="http://schemas.microsoft.com/office/drawing/2014/main" id="{A3E3B36E-80B0-4ABB-B0DA-0ED132927C23}"/>
              </a:ext>
            </a:extLst>
          </p:cNvPr>
          <p:cNvSpPr>
            <a:spLocks noGrp="1"/>
          </p:cNvSpPr>
          <p:nvPr>
            <p:ph type="body" idx="1" hasCustomPrompt="1"/>
          </p:nvPr>
        </p:nvSpPr>
        <p:spPr>
          <a:xfrm>
            <a:off x="272403" y="3543089"/>
            <a:ext cx="11656072" cy="397316"/>
          </a:xfrm>
        </p:spPr>
        <p:txBody>
          <a:bodyPr/>
          <a:lstStyle>
            <a:lvl1pPr marL="0" indent="0">
              <a:spcBef>
                <a:spcPts val="0"/>
              </a:spcBef>
              <a:buNone/>
              <a:defRPr sz="2400" b="0" cap="none" baseline="0">
                <a:solidFill>
                  <a:schemeClr val="accent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Chapter Subtitle</a:t>
            </a:r>
          </a:p>
        </p:txBody>
      </p:sp>
      <p:pic>
        <p:nvPicPr>
          <p:cNvPr id="23" name="Graphic 22">
            <a:extLst>
              <a:ext uri="{FF2B5EF4-FFF2-40B4-BE49-F238E27FC236}">
                <a16:creationId xmlns:a16="http://schemas.microsoft.com/office/drawing/2014/main" id="{D9CC7641-ED34-4B91-B94E-2A56D226CDA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6200000" flipH="1" flipV="1">
            <a:off x="11718698" y="6297671"/>
            <a:ext cx="467177" cy="479425"/>
          </a:xfrm>
          <a:prstGeom prst="rect">
            <a:avLst/>
          </a:prstGeom>
        </p:spPr>
      </p:pic>
      <p:sp>
        <p:nvSpPr>
          <p:cNvPr id="24" name="Text Box 114">
            <a:extLst>
              <a:ext uri="{FF2B5EF4-FFF2-40B4-BE49-F238E27FC236}">
                <a16:creationId xmlns:a16="http://schemas.microsoft.com/office/drawing/2014/main" id="{11DDA523-3FE7-4ACD-87C3-FDC8009C6FAB}"/>
              </a:ext>
            </a:extLst>
          </p:cNvPr>
          <p:cNvSpPr txBox="1">
            <a:spLocks noChangeArrowheads="1"/>
          </p:cNvSpPr>
          <p:nvPr userDrawn="1"/>
        </p:nvSpPr>
        <p:spPr bwMode="auto">
          <a:xfrm>
            <a:off x="11792930" y="6412977"/>
            <a:ext cx="310999" cy="169277"/>
          </a:xfrm>
          <a:prstGeom prst="rect">
            <a:avLst/>
          </a:prstGeom>
          <a:noFill/>
          <a:ln w="9525">
            <a:noFill/>
            <a:miter lim="800000"/>
            <a:headEnd/>
            <a:tailEnd/>
          </a:ln>
          <a:effectLst/>
        </p:spPr>
        <p:txBody>
          <a:bodyPr wrap="square" lIns="0" tIns="0" rIns="0" bIns="0">
            <a:spAutoFit/>
          </a:bodyPr>
          <a:lstStyle/>
          <a:p>
            <a:pPr algn="r">
              <a:spcBef>
                <a:spcPct val="0"/>
              </a:spcBef>
              <a:buFontTx/>
              <a:buNone/>
              <a:defRPr/>
            </a:pPr>
            <a:fld id="{5F73DCEA-7564-4B4F-89CD-24CC7B24A557}" type="slidenum">
              <a:rPr lang="en-US" sz="1100" b="0" smtClean="0">
                <a:solidFill>
                  <a:schemeClr val="accent1"/>
                </a:solidFill>
                <a:latin typeface="Costa Text O" panose="020B0503040203020204" pitchFamily="34" charset="0"/>
              </a:rPr>
              <a:pPr algn="r">
                <a:spcBef>
                  <a:spcPct val="0"/>
                </a:spcBef>
                <a:buFontTx/>
                <a:buNone/>
                <a:defRPr/>
              </a:pPr>
              <a:t>‹#›</a:t>
            </a:fld>
            <a:endParaRPr lang="en-US" sz="1100" b="0">
              <a:solidFill>
                <a:schemeClr val="accent1"/>
              </a:solidFill>
              <a:latin typeface="Costa Text O" panose="020B0503040203020204" pitchFamily="34" charset="0"/>
            </a:endParaRPr>
          </a:p>
        </p:txBody>
      </p:sp>
      <p:sp>
        <p:nvSpPr>
          <p:cNvPr id="25" name="TextBox 24">
            <a:extLst>
              <a:ext uri="{FF2B5EF4-FFF2-40B4-BE49-F238E27FC236}">
                <a16:creationId xmlns:a16="http://schemas.microsoft.com/office/drawing/2014/main" id="{35EC28D6-3B47-4791-A9C6-0F8A5C69863E}"/>
              </a:ext>
            </a:extLst>
          </p:cNvPr>
          <p:cNvSpPr txBox="1"/>
          <p:nvPr userDrawn="1"/>
        </p:nvSpPr>
        <p:spPr>
          <a:xfrm>
            <a:off x="5091137" y="6572019"/>
            <a:ext cx="2033787" cy="92333"/>
          </a:xfrm>
          <a:prstGeom prst="rect">
            <a:avLst/>
          </a:prstGeom>
          <a:noFill/>
        </p:spPr>
        <p:txBody>
          <a:bodyPr wrap="square" lIns="0" tIns="0" rIns="0" bIns="0">
            <a:spAutoFit/>
          </a:bodyPr>
          <a:lstStyle/>
          <a:p>
            <a:pPr algn="ctr"/>
            <a:r>
              <a:rPr lang="en-GB" sz="600">
                <a:solidFill>
                  <a:schemeClr val="accent1"/>
                </a:solidFill>
                <a:effectLst/>
                <a:latin typeface="Costa Text O" panose="020B0503040203020204" pitchFamily="34" charset="0"/>
                <a:ea typeface="Calibri" panose="020F0502020204030204" pitchFamily="34" charset="0"/>
              </a:rPr>
              <a:t>CONFIDENTIAL – FOR INTERNAL USAGE ONLY</a:t>
            </a:r>
            <a:endParaRPr lang="en-GB" sz="600">
              <a:solidFill>
                <a:schemeClr val="accent1"/>
              </a:solidFill>
              <a:latin typeface="Costa Text O" panose="020B0503040203020204" pitchFamily="34" charset="0"/>
            </a:endParaRPr>
          </a:p>
        </p:txBody>
      </p:sp>
      <p:pic>
        <p:nvPicPr>
          <p:cNvPr id="38" name="Graphic 37">
            <a:extLst>
              <a:ext uri="{FF2B5EF4-FFF2-40B4-BE49-F238E27FC236}">
                <a16:creationId xmlns:a16="http://schemas.microsoft.com/office/drawing/2014/main" id="{60EFD837-55AF-4DFE-B0A1-F0333B72A785}"/>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1123719" y="225425"/>
            <a:ext cx="804755" cy="804755"/>
          </a:xfrm>
          <a:prstGeom prst="rect">
            <a:avLst/>
          </a:prstGeom>
        </p:spPr>
      </p:pic>
    </p:spTree>
    <p:extLst>
      <p:ext uri="{BB962C8B-B14F-4D97-AF65-F5344CB8AC3E}">
        <p14:creationId xmlns:p14="http://schemas.microsoft.com/office/powerpoint/2010/main" val="34006509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wirl &amp; Text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C4E2313-46F0-49A0-87A2-36A4475016AF}"/>
              </a:ext>
            </a:extLst>
          </p:cNvPr>
          <p:cNvGraphicFramePr>
            <a:graphicFrameLocks noChangeAspect="1"/>
          </p:cNvGraphicFramePr>
          <p:nvPr userDrawn="1">
            <p:custDataLst>
              <p:tags r:id="rId1"/>
            </p:custDataLst>
            <p:extLst>
              <p:ext uri="{D42A27DB-BD31-4B8C-83A1-F6EECF244321}">
                <p14:modId xmlns:p14="http://schemas.microsoft.com/office/powerpoint/2010/main" val="11253869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6C4E2313-46F0-49A0-87A2-36A4475016A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Picture Placeholder 11">
            <a:extLst>
              <a:ext uri="{FF2B5EF4-FFF2-40B4-BE49-F238E27FC236}">
                <a16:creationId xmlns:a16="http://schemas.microsoft.com/office/drawing/2014/main" id="{5B38CF85-B177-415F-B732-8AE8C919853F}"/>
              </a:ext>
            </a:extLst>
          </p:cNvPr>
          <p:cNvSpPr>
            <a:spLocks noGrp="1"/>
          </p:cNvSpPr>
          <p:nvPr>
            <p:ph type="pic" sz="quarter" idx="11"/>
          </p:nvPr>
        </p:nvSpPr>
        <p:spPr>
          <a:xfrm>
            <a:off x="7070103" y="0"/>
            <a:ext cx="5121897" cy="6858000"/>
          </a:xfrm>
          <a:ln>
            <a:noFill/>
          </a:ln>
        </p:spPr>
        <p:txBody>
          <a:bodyPr anchor="t" anchorCtr="0"/>
          <a:lstStyle>
            <a:lvl1pPr marL="0" indent="0" algn="ctr">
              <a:buNone/>
              <a:defRPr/>
            </a:lvl1pPr>
          </a:lstStyle>
          <a:p>
            <a:endParaRPr lang="en-GB"/>
          </a:p>
        </p:txBody>
      </p:sp>
      <p:pic>
        <p:nvPicPr>
          <p:cNvPr id="9" name="Picture 8" descr="Icon&#10;&#10;Description automatically generated">
            <a:extLst>
              <a:ext uri="{FF2B5EF4-FFF2-40B4-BE49-F238E27FC236}">
                <a16:creationId xmlns:a16="http://schemas.microsoft.com/office/drawing/2014/main" id="{51E1F966-1D24-4EC3-B44C-0D705DA69AB9}"/>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44838"/>
          <a:stretch/>
        </p:blipFill>
        <p:spPr>
          <a:xfrm>
            <a:off x="5534025" y="0"/>
            <a:ext cx="3845208" cy="6858000"/>
          </a:xfrm>
          <a:prstGeom prst="rect">
            <a:avLst/>
          </a:prstGeom>
        </p:spPr>
      </p:pic>
      <p:pic>
        <p:nvPicPr>
          <p:cNvPr id="6" name="Graphic 5">
            <a:extLst>
              <a:ext uri="{FF2B5EF4-FFF2-40B4-BE49-F238E27FC236}">
                <a16:creationId xmlns:a16="http://schemas.microsoft.com/office/drawing/2014/main" id="{ED858A83-476A-429D-9773-ED483A73DE14}"/>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59127"/>
          <a:stretch/>
        </p:blipFill>
        <p:spPr>
          <a:xfrm>
            <a:off x="6889303" y="0"/>
            <a:ext cx="2725214" cy="6858000"/>
          </a:xfrm>
          <a:prstGeom prst="rect">
            <a:avLst/>
          </a:prstGeom>
        </p:spPr>
      </p:pic>
      <p:sp>
        <p:nvSpPr>
          <p:cNvPr id="2" name="Title 1">
            <a:extLst>
              <a:ext uri="{FF2B5EF4-FFF2-40B4-BE49-F238E27FC236}">
                <a16:creationId xmlns:a16="http://schemas.microsoft.com/office/drawing/2014/main" id="{9E4C0B1E-12A8-4992-91A3-0FB8F15DCB28}"/>
              </a:ext>
            </a:extLst>
          </p:cNvPr>
          <p:cNvSpPr>
            <a:spLocks noGrp="1"/>
          </p:cNvSpPr>
          <p:nvPr>
            <p:ph type="title"/>
          </p:nvPr>
        </p:nvSpPr>
        <p:spPr>
          <a:xfrm>
            <a:off x="263525" y="239056"/>
            <a:ext cx="6372945" cy="861774"/>
          </a:xfrm>
        </p:spPr>
        <p:txBody>
          <a:bodyPr vert="horz"/>
          <a:lstStyle/>
          <a:p>
            <a:r>
              <a:rPr lang="en-US"/>
              <a:t>Click to edit Master title style</a:t>
            </a:r>
            <a:endParaRPr lang="en-GB"/>
          </a:p>
        </p:txBody>
      </p:sp>
      <p:sp>
        <p:nvSpPr>
          <p:cNvPr id="3" name="Text Placeholder 2">
            <a:extLst>
              <a:ext uri="{FF2B5EF4-FFF2-40B4-BE49-F238E27FC236}">
                <a16:creationId xmlns:a16="http://schemas.microsoft.com/office/drawing/2014/main" id="{E2EC1AEA-9644-4A68-B9D6-92EB2A4ED59A}"/>
              </a:ext>
            </a:extLst>
          </p:cNvPr>
          <p:cNvSpPr>
            <a:spLocks noGrp="1"/>
          </p:cNvSpPr>
          <p:nvPr>
            <p:ph type="body" idx="1"/>
          </p:nvPr>
        </p:nvSpPr>
        <p:spPr>
          <a:xfrm>
            <a:off x="263525" y="1109663"/>
            <a:ext cx="6372945" cy="276999"/>
          </a:xfrm>
        </p:spPr>
        <p:txBody>
          <a:bodyPr wrap="square" anchor="t" anchorCtr="0">
            <a:spAutoFit/>
          </a:bodyPr>
          <a:lstStyle>
            <a:lvl1pPr marL="0" indent="0">
              <a:buNone/>
              <a:defRPr sz="1800" b="0" cap="all" baseline="0">
                <a:solidFill>
                  <a:schemeClr val="accent4"/>
                </a:solidFill>
                <a:latin typeface="Costa Text O" panose="020B05030402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3930D2B-1A08-4121-8AEF-3DB21FF71F57}"/>
              </a:ext>
            </a:extLst>
          </p:cNvPr>
          <p:cNvSpPr>
            <a:spLocks noGrp="1"/>
          </p:cNvSpPr>
          <p:nvPr>
            <p:ph type="body" sz="quarter" idx="10"/>
          </p:nvPr>
        </p:nvSpPr>
        <p:spPr>
          <a:xfrm>
            <a:off x="263525" y="1628774"/>
            <a:ext cx="6372945" cy="43926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933523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O NOT USE - FOR TEMPLATE CREATION ONLY">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1BE7B88-E1A5-4632-85A4-FD1FED1485E9}"/>
              </a:ext>
            </a:extLst>
          </p:cNvPr>
          <p:cNvGraphicFramePr>
            <a:graphicFrameLocks noChangeAspect="1"/>
          </p:cNvGraphicFramePr>
          <p:nvPr userDrawn="1">
            <p:custDataLst>
              <p:tags r:id="rId1"/>
            </p:custDataLst>
            <p:extLst>
              <p:ext uri="{D42A27DB-BD31-4B8C-83A1-F6EECF244321}">
                <p14:modId xmlns:p14="http://schemas.microsoft.com/office/powerpoint/2010/main" val="25696856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Object 8" hidden="1">
                        <a:extLst>
                          <a:ext uri="{FF2B5EF4-FFF2-40B4-BE49-F238E27FC236}">
                            <a16:creationId xmlns:a16="http://schemas.microsoft.com/office/drawing/2014/main" id="{21BE7B88-E1A5-4632-85A4-FD1FED1485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8FC6AD29-0D39-4B5D-B6EA-55AA453E4076}"/>
              </a:ext>
            </a:extLst>
          </p:cNvPr>
          <p:cNvSpPr>
            <a:spLocks noGrp="1"/>
          </p:cNvSpPr>
          <p:nvPr>
            <p:ph idx="1" hasCustomPrompt="1"/>
          </p:nvPr>
        </p:nvSpPr>
        <p:spPr/>
        <p:txBody>
          <a:bodyPr/>
          <a:lstStyle>
            <a:lvl1pPr>
              <a:spcBef>
                <a:spcPts val="800"/>
              </a:spcBef>
              <a:defRPr sz="1600"/>
            </a:lvl1pPr>
            <a:lvl2pPr>
              <a:spcBef>
                <a:spcPts val="400"/>
              </a:spcBef>
              <a:defRPr sz="1400"/>
            </a:lvl2pPr>
            <a:lvl3pPr>
              <a:spcBef>
                <a:spcPts val="300"/>
              </a:spcBef>
              <a:defRPr sz="1200"/>
            </a:lvl3pPr>
            <a:lvl4pPr>
              <a:spcBef>
                <a:spcPts val="200"/>
              </a:spcBef>
              <a:defRPr sz="1100"/>
            </a:lvl4pPr>
            <a:lvl5pPr>
              <a:spcBef>
                <a:spcPts val="200"/>
              </a:spcBef>
              <a:defRPr sz="1100"/>
            </a:lvl5pPr>
          </a:lstStyle>
          <a:p>
            <a:pPr lvl="0"/>
            <a:r>
              <a:rPr lang="en-US"/>
              <a:t>Bullet</a:t>
            </a:r>
          </a:p>
          <a:p>
            <a:pPr lvl="1"/>
            <a:r>
              <a:rPr lang="en-US"/>
              <a:t>Dash</a:t>
            </a:r>
          </a:p>
          <a:p>
            <a:pPr lvl="2"/>
            <a:r>
              <a:rPr lang="en-US"/>
              <a:t>Sub-bullet</a:t>
            </a:r>
          </a:p>
          <a:p>
            <a:pPr lvl="3"/>
            <a:r>
              <a:rPr lang="en-US"/>
              <a:t>Sub-sub-dash</a:t>
            </a:r>
          </a:p>
          <a:p>
            <a:pPr lvl="4"/>
            <a:r>
              <a:rPr lang="en-US"/>
              <a:t>Sub-sub-bullet</a:t>
            </a:r>
            <a:endParaRPr lang="en-GB"/>
          </a:p>
        </p:txBody>
      </p:sp>
    </p:spTree>
    <p:extLst>
      <p:ext uri="{BB962C8B-B14F-4D97-AF65-F5344CB8AC3E}">
        <p14:creationId xmlns:p14="http://schemas.microsoft.com/office/powerpoint/2010/main" val="3539763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 Macro Hot Chocolate">
    <p:bg>
      <p:bgPr>
        <a:solidFill>
          <a:schemeClr val="bg1"/>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3822201-9737-4357-8847-D775BC4DAB8B}"/>
              </a:ext>
            </a:extLst>
          </p:cNvPr>
          <p:cNvGraphicFramePr>
            <a:graphicFrameLocks noChangeAspect="1"/>
          </p:cNvGraphicFramePr>
          <p:nvPr userDrawn="1">
            <p:custDataLst>
              <p:tags r:id="rId1"/>
            </p:custDataLst>
            <p:extLst>
              <p:ext uri="{D42A27DB-BD31-4B8C-83A1-F6EECF244321}">
                <p14:modId xmlns:p14="http://schemas.microsoft.com/office/powerpoint/2010/main" val="10000156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43822201-9737-4357-8847-D775BC4DAB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Picture 4" descr="Close-up of a person's skin&#10;&#10;Description automatically generated with low confidence">
            <a:extLst>
              <a:ext uri="{FF2B5EF4-FFF2-40B4-BE49-F238E27FC236}">
                <a16:creationId xmlns:a16="http://schemas.microsoft.com/office/drawing/2014/main" id="{A718F104-5A01-4282-8214-B3866C44C2C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587976" y="0"/>
            <a:ext cx="6815690" cy="6858000"/>
          </a:xfrm>
          <a:prstGeom prst="rect">
            <a:avLst/>
          </a:prstGeom>
        </p:spPr>
      </p:pic>
      <p:pic>
        <p:nvPicPr>
          <p:cNvPr id="44" name="Picture 43" descr="Icon&#10;&#10;Description automatically generated with medium confidence">
            <a:extLst>
              <a:ext uri="{FF2B5EF4-FFF2-40B4-BE49-F238E27FC236}">
                <a16:creationId xmlns:a16="http://schemas.microsoft.com/office/drawing/2014/main" id="{0B523BCA-3BCF-4693-B594-33F8631C74A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EAF610-BA38-49AB-A4E2-58828DB01E0E}"/>
              </a:ext>
            </a:extLst>
          </p:cNvPr>
          <p:cNvSpPr>
            <a:spLocks noGrp="1"/>
          </p:cNvSpPr>
          <p:nvPr>
            <p:ph type="ctrTitle" hasCustomPrompt="1"/>
          </p:nvPr>
        </p:nvSpPr>
        <p:spPr>
          <a:xfrm>
            <a:off x="264709" y="3572346"/>
            <a:ext cx="6458703" cy="276999"/>
          </a:xfrm>
        </p:spPr>
        <p:txBody>
          <a:bodyPr vert="horz" anchor="b">
            <a:normAutofit/>
          </a:bodyPr>
          <a:lstStyle>
            <a:lvl1pPr algn="l">
              <a:defRPr sz="1800" b="0">
                <a:solidFill>
                  <a:schemeClr val="bg1"/>
                </a:solidFill>
                <a:latin typeface="Costa Text O" panose="020B0503040203020204" pitchFamily="34" charset="0"/>
              </a:defRPr>
            </a:lvl1pPr>
          </a:lstStyle>
          <a:p>
            <a:r>
              <a:rPr lang="en-GB"/>
              <a:t>tagline</a:t>
            </a:r>
          </a:p>
        </p:txBody>
      </p:sp>
      <p:sp>
        <p:nvSpPr>
          <p:cNvPr id="3" name="Subtitle 2">
            <a:extLst>
              <a:ext uri="{FF2B5EF4-FFF2-40B4-BE49-F238E27FC236}">
                <a16:creationId xmlns:a16="http://schemas.microsoft.com/office/drawing/2014/main" id="{2DDF897D-7C42-4CBB-8BD4-5809337387A3}"/>
              </a:ext>
            </a:extLst>
          </p:cNvPr>
          <p:cNvSpPr>
            <a:spLocks noGrp="1"/>
          </p:cNvSpPr>
          <p:nvPr>
            <p:ph type="subTitle" idx="1" hasCustomPrompt="1"/>
          </p:nvPr>
        </p:nvSpPr>
        <p:spPr>
          <a:xfrm>
            <a:off x="263525" y="3866005"/>
            <a:ext cx="6460030" cy="1655762"/>
          </a:xfrm>
        </p:spPr>
        <p:txBody>
          <a:bodyPr>
            <a:normAutofit/>
          </a:bodyPr>
          <a:lstStyle>
            <a:lvl1pPr marL="0" indent="0" algn="l">
              <a:lnSpc>
                <a:spcPct val="100000"/>
              </a:lnSpc>
              <a:spcBef>
                <a:spcPts val="0"/>
              </a:spcBef>
              <a:buNone/>
              <a:defRPr sz="6600" b="1" cap="all" baseline="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p>
        </p:txBody>
      </p:sp>
      <p:grpSp>
        <p:nvGrpSpPr>
          <p:cNvPr id="19" name="Group 18">
            <a:extLst>
              <a:ext uri="{FF2B5EF4-FFF2-40B4-BE49-F238E27FC236}">
                <a16:creationId xmlns:a16="http://schemas.microsoft.com/office/drawing/2014/main" id="{1EE9CBC7-2E1E-400D-A22B-720315AC91BE}"/>
              </a:ext>
            </a:extLst>
          </p:cNvPr>
          <p:cNvGrpSpPr>
            <a:grpSpLocks noChangeAspect="1"/>
          </p:cNvGrpSpPr>
          <p:nvPr userDrawn="1"/>
        </p:nvGrpSpPr>
        <p:grpSpPr>
          <a:xfrm>
            <a:off x="10173810" y="737992"/>
            <a:ext cx="1754665" cy="667689"/>
            <a:chOff x="0" y="1109663"/>
            <a:chExt cx="10058400" cy="3827462"/>
          </a:xfrm>
          <a:solidFill>
            <a:schemeClr val="bg1"/>
          </a:solidFill>
        </p:grpSpPr>
        <p:sp>
          <p:nvSpPr>
            <p:cNvPr id="20" name="Freeform 5">
              <a:extLst>
                <a:ext uri="{FF2B5EF4-FFF2-40B4-BE49-F238E27FC236}">
                  <a16:creationId xmlns:a16="http://schemas.microsoft.com/office/drawing/2014/main" id="{6D999C8F-C3A4-4DD8-AC6C-6EA1586F4A5A}"/>
                </a:ext>
              </a:extLst>
            </p:cNvPr>
            <p:cNvSpPr>
              <a:spLocks/>
            </p:cNvSpPr>
            <p:nvPr userDrawn="1"/>
          </p:nvSpPr>
          <p:spPr bwMode="auto">
            <a:xfrm>
              <a:off x="4735513" y="1149350"/>
              <a:ext cx="1131888" cy="2447925"/>
            </a:xfrm>
            <a:custGeom>
              <a:avLst/>
              <a:gdLst>
                <a:gd name="T0" fmla="*/ 777 w 2351"/>
                <a:gd name="T1" fmla="*/ 1 h 5079"/>
                <a:gd name="T2" fmla="*/ 2351 w 2351"/>
                <a:gd name="T3" fmla="*/ 0 h 5079"/>
                <a:gd name="T4" fmla="*/ 1495 w 2351"/>
                <a:gd name="T5" fmla="*/ 1358 h 5079"/>
                <a:gd name="T6" fmla="*/ 2351 w 2351"/>
                <a:gd name="T7" fmla="*/ 3558 h 5079"/>
                <a:gd name="T8" fmla="*/ 1432 w 2351"/>
                <a:gd name="T9" fmla="*/ 5079 h 5079"/>
                <a:gd name="T10" fmla="*/ 0 w 2351"/>
                <a:gd name="T11" fmla="*/ 4684 h 5079"/>
                <a:gd name="T12" fmla="*/ 802 w 2351"/>
                <a:gd name="T13" fmla="*/ 3450 h 5079"/>
                <a:gd name="T14" fmla="*/ 0 w 2351"/>
                <a:gd name="T15" fmla="*/ 1342 h 5079"/>
                <a:gd name="T16" fmla="*/ 777 w 2351"/>
                <a:gd name="T17" fmla="*/ 1 h 5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1" h="5079">
                  <a:moveTo>
                    <a:pt x="777" y="1"/>
                  </a:moveTo>
                  <a:cubicBezTo>
                    <a:pt x="2351" y="0"/>
                    <a:pt x="2351" y="0"/>
                    <a:pt x="2351" y="0"/>
                  </a:cubicBezTo>
                  <a:cubicBezTo>
                    <a:pt x="1813" y="251"/>
                    <a:pt x="1443" y="772"/>
                    <a:pt x="1495" y="1358"/>
                  </a:cubicBezTo>
                  <a:cubicBezTo>
                    <a:pt x="1570" y="2216"/>
                    <a:pt x="2351" y="2547"/>
                    <a:pt x="2351" y="3558"/>
                  </a:cubicBezTo>
                  <a:cubicBezTo>
                    <a:pt x="2351" y="4232"/>
                    <a:pt x="1914" y="4823"/>
                    <a:pt x="1432" y="5079"/>
                  </a:cubicBezTo>
                  <a:cubicBezTo>
                    <a:pt x="0" y="4684"/>
                    <a:pt x="0" y="4684"/>
                    <a:pt x="0" y="4684"/>
                  </a:cubicBezTo>
                  <a:cubicBezTo>
                    <a:pt x="495" y="4453"/>
                    <a:pt x="823" y="3973"/>
                    <a:pt x="802" y="3450"/>
                  </a:cubicBezTo>
                  <a:cubicBezTo>
                    <a:pt x="768" y="2636"/>
                    <a:pt x="0" y="2263"/>
                    <a:pt x="0" y="1342"/>
                  </a:cubicBezTo>
                  <a:cubicBezTo>
                    <a:pt x="0" y="717"/>
                    <a:pt x="347" y="217"/>
                    <a:pt x="777"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1" name="Freeform 6">
              <a:extLst>
                <a:ext uri="{FF2B5EF4-FFF2-40B4-BE49-F238E27FC236}">
                  <a16:creationId xmlns:a16="http://schemas.microsoft.com/office/drawing/2014/main" id="{3EC045F0-8215-4DAB-8072-0F637EFB6496}"/>
                </a:ext>
              </a:extLst>
            </p:cNvPr>
            <p:cNvSpPr>
              <a:spLocks/>
            </p:cNvSpPr>
            <p:nvPr userDrawn="1"/>
          </p:nvSpPr>
          <p:spPr bwMode="auto">
            <a:xfrm>
              <a:off x="6269038" y="1149350"/>
              <a:ext cx="1538288" cy="2046287"/>
            </a:xfrm>
            <a:custGeom>
              <a:avLst/>
              <a:gdLst>
                <a:gd name="T0" fmla="*/ 291 w 969"/>
                <a:gd name="T1" fmla="*/ 1289 h 1289"/>
                <a:gd name="T2" fmla="*/ 291 w 969"/>
                <a:gd name="T3" fmla="*/ 329 h 1289"/>
                <a:gd name="T4" fmla="*/ 0 w 969"/>
                <a:gd name="T5" fmla="*/ 329 h 1289"/>
                <a:gd name="T6" fmla="*/ 0 w 969"/>
                <a:gd name="T7" fmla="*/ 0 h 1289"/>
                <a:gd name="T8" fmla="*/ 969 w 969"/>
                <a:gd name="T9" fmla="*/ 0 h 1289"/>
                <a:gd name="T10" fmla="*/ 969 w 969"/>
                <a:gd name="T11" fmla="*/ 329 h 1289"/>
                <a:gd name="T12" fmla="*/ 675 w 969"/>
                <a:gd name="T13" fmla="*/ 329 h 1289"/>
                <a:gd name="T14" fmla="*/ 675 w 969"/>
                <a:gd name="T15" fmla="*/ 1289 h 1289"/>
                <a:gd name="T16" fmla="*/ 291 w 969"/>
                <a:gd name="T17" fmla="*/ 1289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9" h="1289">
                  <a:moveTo>
                    <a:pt x="291" y="1289"/>
                  </a:moveTo>
                  <a:lnTo>
                    <a:pt x="291" y="329"/>
                  </a:lnTo>
                  <a:lnTo>
                    <a:pt x="0" y="329"/>
                  </a:lnTo>
                  <a:lnTo>
                    <a:pt x="0" y="0"/>
                  </a:lnTo>
                  <a:lnTo>
                    <a:pt x="969" y="0"/>
                  </a:lnTo>
                  <a:lnTo>
                    <a:pt x="969" y="329"/>
                  </a:lnTo>
                  <a:lnTo>
                    <a:pt x="675" y="329"/>
                  </a:lnTo>
                  <a:lnTo>
                    <a:pt x="675" y="1289"/>
                  </a:lnTo>
                  <a:lnTo>
                    <a:pt x="291" y="1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2" name="Freeform 7">
              <a:extLst>
                <a:ext uri="{FF2B5EF4-FFF2-40B4-BE49-F238E27FC236}">
                  <a16:creationId xmlns:a16="http://schemas.microsoft.com/office/drawing/2014/main" id="{65059EDD-7E16-4D0A-BF4E-9CF5891FE6C1}"/>
                </a:ext>
              </a:extLst>
            </p:cNvPr>
            <p:cNvSpPr>
              <a:spLocks/>
            </p:cNvSpPr>
            <p:nvPr userDrawn="1"/>
          </p:nvSpPr>
          <p:spPr bwMode="auto">
            <a:xfrm>
              <a:off x="0" y="1109663"/>
              <a:ext cx="1820863" cy="2133600"/>
            </a:xfrm>
            <a:custGeom>
              <a:avLst/>
              <a:gdLst>
                <a:gd name="T0" fmla="*/ 0 w 3778"/>
                <a:gd name="T1" fmla="*/ 2213 h 4427"/>
                <a:gd name="T2" fmla="*/ 2216 w 3778"/>
                <a:gd name="T3" fmla="*/ 4427 h 4427"/>
                <a:gd name="T4" fmla="*/ 3778 w 3778"/>
                <a:gd name="T5" fmla="*/ 3785 h 4427"/>
                <a:gd name="T6" fmla="*/ 2918 w 3778"/>
                <a:gd name="T7" fmla="*/ 2927 h 4427"/>
                <a:gd name="T8" fmla="*/ 2216 w 3778"/>
                <a:gd name="T9" fmla="*/ 3214 h 4427"/>
                <a:gd name="T10" fmla="*/ 1215 w 3778"/>
                <a:gd name="T11" fmla="*/ 2214 h 4427"/>
                <a:gd name="T12" fmla="*/ 2216 w 3778"/>
                <a:gd name="T13" fmla="*/ 1214 h 4427"/>
                <a:gd name="T14" fmla="*/ 2918 w 3778"/>
                <a:gd name="T15" fmla="*/ 1501 h 4427"/>
                <a:gd name="T16" fmla="*/ 3778 w 3778"/>
                <a:gd name="T17" fmla="*/ 642 h 4427"/>
                <a:gd name="T18" fmla="*/ 2216 w 3778"/>
                <a:gd name="T19" fmla="*/ 0 h 4427"/>
                <a:gd name="T20" fmla="*/ 0 w 3778"/>
                <a:gd name="T21" fmla="*/ 2213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8" h="4427">
                  <a:moveTo>
                    <a:pt x="0" y="2213"/>
                  </a:moveTo>
                  <a:cubicBezTo>
                    <a:pt x="0" y="3437"/>
                    <a:pt x="992" y="4427"/>
                    <a:pt x="2216" y="4427"/>
                  </a:cubicBezTo>
                  <a:cubicBezTo>
                    <a:pt x="2826" y="4427"/>
                    <a:pt x="3377" y="4182"/>
                    <a:pt x="3778" y="3785"/>
                  </a:cubicBezTo>
                  <a:cubicBezTo>
                    <a:pt x="2918" y="2927"/>
                    <a:pt x="2918" y="2927"/>
                    <a:pt x="2918" y="2927"/>
                  </a:cubicBezTo>
                  <a:cubicBezTo>
                    <a:pt x="2738" y="3104"/>
                    <a:pt x="2490" y="3214"/>
                    <a:pt x="2216" y="3214"/>
                  </a:cubicBezTo>
                  <a:cubicBezTo>
                    <a:pt x="1664" y="3214"/>
                    <a:pt x="1215" y="2766"/>
                    <a:pt x="1215" y="2214"/>
                  </a:cubicBezTo>
                  <a:cubicBezTo>
                    <a:pt x="1215" y="1662"/>
                    <a:pt x="1664" y="1214"/>
                    <a:pt x="2216" y="1214"/>
                  </a:cubicBezTo>
                  <a:cubicBezTo>
                    <a:pt x="2490" y="1214"/>
                    <a:pt x="2738" y="1323"/>
                    <a:pt x="2918" y="1501"/>
                  </a:cubicBezTo>
                  <a:cubicBezTo>
                    <a:pt x="3778" y="642"/>
                    <a:pt x="3778" y="642"/>
                    <a:pt x="3778" y="642"/>
                  </a:cubicBezTo>
                  <a:cubicBezTo>
                    <a:pt x="3377" y="245"/>
                    <a:pt x="2826" y="0"/>
                    <a:pt x="2216" y="0"/>
                  </a:cubicBezTo>
                  <a:cubicBezTo>
                    <a:pt x="992" y="0"/>
                    <a:pt x="0" y="990"/>
                    <a:pt x="0" y="22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3" name="Freeform 8">
              <a:extLst>
                <a:ext uri="{FF2B5EF4-FFF2-40B4-BE49-F238E27FC236}">
                  <a16:creationId xmlns:a16="http://schemas.microsoft.com/office/drawing/2014/main" id="{CF79E7DA-5915-4B1F-AA8F-49846782992F}"/>
                </a:ext>
              </a:extLst>
            </p:cNvPr>
            <p:cNvSpPr>
              <a:spLocks noEditPoints="1"/>
            </p:cNvSpPr>
            <p:nvPr userDrawn="1"/>
          </p:nvSpPr>
          <p:spPr bwMode="auto">
            <a:xfrm>
              <a:off x="2124075" y="1109663"/>
              <a:ext cx="2135188" cy="2135187"/>
            </a:xfrm>
            <a:custGeom>
              <a:avLst/>
              <a:gdLst>
                <a:gd name="T0" fmla="*/ 2177 w 4432"/>
                <a:gd name="T1" fmla="*/ 3213 h 4430"/>
                <a:gd name="T2" fmla="*/ 1176 w 4432"/>
                <a:gd name="T3" fmla="*/ 2213 h 4430"/>
                <a:gd name="T4" fmla="*/ 2177 w 4432"/>
                <a:gd name="T5" fmla="*/ 1213 h 4430"/>
                <a:gd name="T6" fmla="*/ 3179 w 4432"/>
                <a:gd name="T7" fmla="*/ 2213 h 4430"/>
                <a:gd name="T8" fmla="*/ 2177 w 4432"/>
                <a:gd name="T9" fmla="*/ 3213 h 4430"/>
                <a:gd name="T10" fmla="*/ 2216 w 4432"/>
                <a:gd name="T11" fmla="*/ 0 h 4430"/>
                <a:gd name="T12" fmla="*/ 0 w 4432"/>
                <a:gd name="T13" fmla="*/ 2214 h 4430"/>
                <a:gd name="T14" fmla="*/ 2216 w 4432"/>
                <a:gd name="T15" fmla="*/ 4430 h 4430"/>
                <a:gd name="T16" fmla="*/ 4432 w 4432"/>
                <a:gd name="T17" fmla="*/ 2214 h 4430"/>
                <a:gd name="T18" fmla="*/ 2216 w 4432"/>
                <a:gd name="T19" fmla="*/ 0 h 4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2" h="4430">
                  <a:moveTo>
                    <a:pt x="2177" y="3213"/>
                  </a:moveTo>
                  <a:cubicBezTo>
                    <a:pt x="1626" y="3213"/>
                    <a:pt x="1176" y="2764"/>
                    <a:pt x="1176" y="2213"/>
                  </a:cubicBezTo>
                  <a:cubicBezTo>
                    <a:pt x="1176" y="1661"/>
                    <a:pt x="1626" y="1213"/>
                    <a:pt x="2177" y="1213"/>
                  </a:cubicBezTo>
                  <a:cubicBezTo>
                    <a:pt x="2731" y="1213"/>
                    <a:pt x="3179" y="1661"/>
                    <a:pt x="3179" y="2213"/>
                  </a:cubicBezTo>
                  <a:cubicBezTo>
                    <a:pt x="3179" y="2764"/>
                    <a:pt x="2731" y="3213"/>
                    <a:pt x="2177" y="3213"/>
                  </a:cubicBezTo>
                  <a:moveTo>
                    <a:pt x="2216" y="0"/>
                  </a:moveTo>
                  <a:cubicBezTo>
                    <a:pt x="991" y="0"/>
                    <a:pt x="0" y="990"/>
                    <a:pt x="0" y="2214"/>
                  </a:cubicBezTo>
                  <a:cubicBezTo>
                    <a:pt x="0" y="3438"/>
                    <a:pt x="991" y="4430"/>
                    <a:pt x="2216" y="4430"/>
                  </a:cubicBezTo>
                  <a:cubicBezTo>
                    <a:pt x="3441" y="4430"/>
                    <a:pt x="4432" y="3438"/>
                    <a:pt x="4432" y="2214"/>
                  </a:cubicBezTo>
                  <a:cubicBezTo>
                    <a:pt x="4432" y="990"/>
                    <a:pt x="3441" y="0"/>
                    <a:pt x="22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4" name="Freeform 9">
              <a:extLst>
                <a:ext uri="{FF2B5EF4-FFF2-40B4-BE49-F238E27FC236}">
                  <a16:creationId xmlns:a16="http://schemas.microsoft.com/office/drawing/2014/main" id="{35F0E2B3-1945-4034-A12F-48C30CCCF7D2}"/>
                </a:ext>
              </a:extLst>
            </p:cNvPr>
            <p:cNvSpPr>
              <a:spLocks noEditPoints="1"/>
            </p:cNvSpPr>
            <p:nvPr userDrawn="1"/>
          </p:nvSpPr>
          <p:spPr bwMode="auto">
            <a:xfrm>
              <a:off x="8023225" y="1149350"/>
              <a:ext cx="2035175" cy="2046287"/>
            </a:xfrm>
            <a:custGeom>
              <a:avLst/>
              <a:gdLst>
                <a:gd name="T0" fmla="*/ 513 w 1282"/>
                <a:gd name="T1" fmla="*/ 784 h 1289"/>
                <a:gd name="T2" fmla="*/ 630 w 1282"/>
                <a:gd name="T3" fmla="*/ 290 h 1289"/>
                <a:gd name="T4" fmla="*/ 651 w 1282"/>
                <a:gd name="T5" fmla="*/ 290 h 1289"/>
                <a:gd name="T6" fmla="*/ 768 w 1282"/>
                <a:gd name="T7" fmla="*/ 784 h 1289"/>
                <a:gd name="T8" fmla="*/ 513 w 1282"/>
                <a:gd name="T9" fmla="*/ 784 h 1289"/>
                <a:gd name="T10" fmla="*/ 874 w 1282"/>
                <a:gd name="T11" fmla="*/ 0 h 1289"/>
                <a:gd name="T12" fmla="*/ 408 w 1282"/>
                <a:gd name="T13" fmla="*/ 0 h 1289"/>
                <a:gd name="T14" fmla="*/ 0 w 1282"/>
                <a:gd name="T15" fmla="*/ 1289 h 1289"/>
                <a:gd name="T16" fmla="*/ 393 w 1282"/>
                <a:gd name="T17" fmla="*/ 1289 h 1289"/>
                <a:gd name="T18" fmla="*/ 446 w 1282"/>
                <a:gd name="T19" fmla="*/ 1067 h 1289"/>
                <a:gd name="T20" fmla="*/ 835 w 1282"/>
                <a:gd name="T21" fmla="*/ 1067 h 1289"/>
                <a:gd name="T22" fmla="*/ 888 w 1282"/>
                <a:gd name="T23" fmla="*/ 1289 h 1289"/>
                <a:gd name="T24" fmla="*/ 1282 w 1282"/>
                <a:gd name="T25" fmla="*/ 1289 h 1289"/>
                <a:gd name="T26" fmla="*/ 874 w 1282"/>
                <a:gd name="T27" fmla="*/ 0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2" h="1289">
                  <a:moveTo>
                    <a:pt x="513" y="784"/>
                  </a:moveTo>
                  <a:lnTo>
                    <a:pt x="630" y="290"/>
                  </a:lnTo>
                  <a:lnTo>
                    <a:pt x="651" y="290"/>
                  </a:lnTo>
                  <a:lnTo>
                    <a:pt x="768" y="784"/>
                  </a:lnTo>
                  <a:lnTo>
                    <a:pt x="513" y="784"/>
                  </a:lnTo>
                  <a:close/>
                  <a:moveTo>
                    <a:pt x="874" y="0"/>
                  </a:moveTo>
                  <a:lnTo>
                    <a:pt x="408" y="0"/>
                  </a:lnTo>
                  <a:lnTo>
                    <a:pt x="0" y="1289"/>
                  </a:lnTo>
                  <a:lnTo>
                    <a:pt x="393" y="1289"/>
                  </a:lnTo>
                  <a:lnTo>
                    <a:pt x="446" y="1067"/>
                  </a:lnTo>
                  <a:lnTo>
                    <a:pt x="835" y="1067"/>
                  </a:lnTo>
                  <a:lnTo>
                    <a:pt x="888" y="1289"/>
                  </a:lnTo>
                  <a:lnTo>
                    <a:pt x="1282" y="1289"/>
                  </a:lnTo>
                  <a:lnTo>
                    <a:pt x="8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5" name="Freeform 10">
              <a:extLst>
                <a:ext uri="{FF2B5EF4-FFF2-40B4-BE49-F238E27FC236}">
                  <a16:creationId xmlns:a16="http://schemas.microsoft.com/office/drawing/2014/main" id="{294DA2BC-4247-4E97-8E28-BFE7A0FC792B}"/>
                </a:ext>
              </a:extLst>
            </p:cNvPr>
            <p:cNvSpPr>
              <a:spLocks/>
            </p:cNvSpPr>
            <p:nvPr userDrawn="1"/>
          </p:nvSpPr>
          <p:spPr bwMode="auto">
            <a:xfrm>
              <a:off x="4410075" y="4105275"/>
              <a:ext cx="622300" cy="817562"/>
            </a:xfrm>
            <a:custGeom>
              <a:avLst/>
              <a:gdLst>
                <a:gd name="T0" fmla="*/ 0 w 392"/>
                <a:gd name="T1" fmla="*/ 0 h 515"/>
                <a:gd name="T2" fmla="*/ 392 w 392"/>
                <a:gd name="T3" fmla="*/ 0 h 515"/>
                <a:gd name="T4" fmla="*/ 392 w 392"/>
                <a:gd name="T5" fmla="*/ 103 h 515"/>
                <a:gd name="T6" fmla="*/ 120 w 392"/>
                <a:gd name="T7" fmla="*/ 103 h 515"/>
                <a:gd name="T8" fmla="*/ 120 w 392"/>
                <a:gd name="T9" fmla="*/ 204 h 515"/>
                <a:gd name="T10" fmla="*/ 346 w 392"/>
                <a:gd name="T11" fmla="*/ 204 h 515"/>
                <a:gd name="T12" fmla="*/ 346 w 392"/>
                <a:gd name="T13" fmla="*/ 308 h 515"/>
                <a:gd name="T14" fmla="*/ 120 w 392"/>
                <a:gd name="T15" fmla="*/ 308 h 515"/>
                <a:gd name="T16" fmla="*/ 120 w 392"/>
                <a:gd name="T17" fmla="*/ 515 h 515"/>
                <a:gd name="T18" fmla="*/ 0 w 392"/>
                <a:gd name="T19" fmla="*/ 515 h 515"/>
                <a:gd name="T20" fmla="*/ 0 w 392"/>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2" h="515">
                  <a:moveTo>
                    <a:pt x="0" y="0"/>
                  </a:moveTo>
                  <a:lnTo>
                    <a:pt x="392" y="0"/>
                  </a:lnTo>
                  <a:lnTo>
                    <a:pt x="392" y="103"/>
                  </a:lnTo>
                  <a:lnTo>
                    <a:pt x="120" y="103"/>
                  </a:lnTo>
                  <a:lnTo>
                    <a:pt x="120" y="204"/>
                  </a:lnTo>
                  <a:lnTo>
                    <a:pt x="346" y="204"/>
                  </a:lnTo>
                  <a:lnTo>
                    <a:pt x="346" y="308"/>
                  </a:lnTo>
                  <a:lnTo>
                    <a:pt x="120" y="308"/>
                  </a:lnTo>
                  <a:lnTo>
                    <a:pt x="120" y="515"/>
                  </a:lnTo>
                  <a:lnTo>
                    <a:pt x="0" y="5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6" name="Freeform 11">
              <a:extLst>
                <a:ext uri="{FF2B5EF4-FFF2-40B4-BE49-F238E27FC236}">
                  <a16:creationId xmlns:a16="http://schemas.microsoft.com/office/drawing/2014/main" id="{41D097C6-8471-4CA8-81A9-3D89236AEED8}"/>
                </a:ext>
              </a:extLst>
            </p:cNvPr>
            <p:cNvSpPr>
              <a:spLocks/>
            </p:cNvSpPr>
            <p:nvPr userDrawn="1"/>
          </p:nvSpPr>
          <p:spPr bwMode="auto">
            <a:xfrm>
              <a:off x="5292725" y="4105275"/>
              <a:ext cx="623888" cy="817562"/>
            </a:xfrm>
            <a:custGeom>
              <a:avLst/>
              <a:gdLst>
                <a:gd name="T0" fmla="*/ 0 w 393"/>
                <a:gd name="T1" fmla="*/ 0 h 515"/>
                <a:gd name="T2" fmla="*/ 393 w 393"/>
                <a:gd name="T3" fmla="*/ 0 h 515"/>
                <a:gd name="T4" fmla="*/ 393 w 393"/>
                <a:gd name="T5" fmla="*/ 103 h 515"/>
                <a:gd name="T6" fmla="*/ 121 w 393"/>
                <a:gd name="T7" fmla="*/ 103 h 515"/>
                <a:gd name="T8" fmla="*/ 121 w 393"/>
                <a:gd name="T9" fmla="*/ 204 h 515"/>
                <a:gd name="T10" fmla="*/ 346 w 393"/>
                <a:gd name="T11" fmla="*/ 204 h 515"/>
                <a:gd name="T12" fmla="*/ 346 w 393"/>
                <a:gd name="T13" fmla="*/ 308 h 515"/>
                <a:gd name="T14" fmla="*/ 121 w 393"/>
                <a:gd name="T15" fmla="*/ 308 h 515"/>
                <a:gd name="T16" fmla="*/ 121 w 393"/>
                <a:gd name="T17" fmla="*/ 515 h 515"/>
                <a:gd name="T18" fmla="*/ 0 w 393"/>
                <a:gd name="T19" fmla="*/ 515 h 515"/>
                <a:gd name="T20" fmla="*/ 0 w 393"/>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3" h="515">
                  <a:moveTo>
                    <a:pt x="0" y="0"/>
                  </a:moveTo>
                  <a:lnTo>
                    <a:pt x="393" y="0"/>
                  </a:lnTo>
                  <a:lnTo>
                    <a:pt x="393" y="103"/>
                  </a:lnTo>
                  <a:lnTo>
                    <a:pt x="121" y="103"/>
                  </a:lnTo>
                  <a:lnTo>
                    <a:pt x="121" y="204"/>
                  </a:lnTo>
                  <a:lnTo>
                    <a:pt x="346" y="204"/>
                  </a:lnTo>
                  <a:lnTo>
                    <a:pt x="346" y="308"/>
                  </a:lnTo>
                  <a:lnTo>
                    <a:pt x="121" y="308"/>
                  </a:lnTo>
                  <a:lnTo>
                    <a:pt x="121" y="515"/>
                  </a:lnTo>
                  <a:lnTo>
                    <a:pt x="0" y="5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7" name="Freeform 12">
              <a:extLst>
                <a:ext uri="{FF2B5EF4-FFF2-40B4-BE49-F238E27FC236}">
                  <a16:creationId xmlns:a16="http://schemas.microsoft.com/office/drawing/2014/main" id="{5FE95A8A-1975-4DBA-AE1A-4CD65C2CCAAE}"/>
                </a:ext>
              </a:extLst>
            </p:cNvPr>
            <p:cNvSpPr>
              <a:spLocks/>
            </p:cNvSpPr>
            <p:nvPr userDrawn="1"/>
          </p:nvSpPr>
          <p:spPr bwMode="auto">
            <a:xfrm>
              <a:off x="2357438" y="4092575"/>
              <a:ext cx="754063" cy="844550"/>
            </a:xfrm>
            <a:custGeom>
              <a:avLst/>
              <a:gdLst>
                <a:gd name="T0" fmla="*/ 1304 w 1567"/>
                <a:gd name="T1" fmla="*/ 1148 h 1752"/>
                <a:gd name="T2" fmla="*/ 877 w 1567"/>
                <a:gd name="T3" fmla="*/ 1382 h 1752"/>
                <a:gd name="T4" fmla="*/ 370 w 1567"/>
                <a:gd name="T5" fmla="*/ 876 h 1752"/>
                <a:gd name="T6" fmla="*/ 877 w 1567"/>
                <a:gd name="T7" fmla="*/ 369 h 1752"/>
                <a:gd name="T8" fmla="*/ 1266 w 1567"/>
                <a:gd name="T9" fmla="*/ 552 h 1752"/>
                <a:gd name="T10" fmla="*/ 1528 w 1567"/>
                <a:gd name="T11" fmla="*/ 290 h 1752"/>
                <a:gd name="T12" fmla="*/ 877 w 1567"/>
                <a:gd name="T13" fmla="*/ 0 h 1752"/>
                <a:gd name="T14" fmla="*/ 0 w 1567"/>
                <a:gd name="T15" fmla="*/ 876 h 1752"/>
                <a:gd name="T16" fmla="*/ 877 w 1567"/>
                <a:gd name="T17" fmla="*/ 1752 h 1752"/>
                <a:gd name="T18" fmla="*/ 1567 w 1567"/>
                <a:gd name="T19" fmla="*/ 1411 h 1752"/>
                <a:gd name="T20" fmla="*/ 1304 w 1567"/>
                <a:gd name="T21" fmla="*/ 114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7" h="1752">
                  <a:moveTo>
                    <a:pt x="1304" y="1148"/>
                  </a:moveTo>
                  <a:cubicBezTo>
                    <a:pt x="1214" y="1289"/>
                    <a:pt x="1056" y="1382"/>
                    <a:pt x="877" y="1382"/>
                  </a:cubicBezTo>
                  <a:cubicBezTo>
                    <a:pt x="597" y="1382"/>
                    <a:pt x="370" y="1155"/>
                    <a:pt x="370" y="876"/>
                  </a:cubicBezTo>
                  <a:cubicBezTo>
                    <a:pt x="370" y="596"/>
                    <a:pt x="597" y="369"/>
                    <a:pt x="877" y="369"/>
                  </a:cubicBezTo>
                  <a:cubicBezTo>
                    <a:pt x="1033" y="369"/>
                    <a:pt x="1173" y="440"/>
                    <a:pt x="1266" y="552"/>
                  </a:cubicBezTo>
                  <a:cubicBezTo>
                    <a:pt x="1528" y="290"/>
                    <a:pt x="1528" y="290"/>
                    <a:pt x="1528" y="290"/>
                  </a:cubicBezTo>
                  <a:cubicBezTo>
                    <a:pt x="1368" y="112"/>
                    <a:pt x="1135" y="0"/>
                    <a:pt x="877" y="0"/>
                  </a:cubicBezTo>
                  <a:cubicBezTo>
                    <a:pt x="393" y="0"/>
                    <a:pt x="0" y="392"/>
                    <a:pt x="0" y="876"/>
                  </a:cubicBezTo>
                  <a:cubicBezTo>
                    <a:pt x="0" y="1360"/>
                    <a:pt x="393" y="1752"/>
                    <a:pt x="877" y="1752"/>
                  </a:cubicBezTo>
                  <a:cubicBezTo>
                    <a:pt x="1157" y="1752"/>
                    <a:pt x="1406" y="1616"/>
                    <a:pt x="1567" y="1411"/>
                  </a:cubicBezTo>
                  <a:lnTo>
                    <a:pt x="1304" y="1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8" name="Freeform 13">
              <a:extLst>
                <a:ext uri="{FF2B5EF4-FFF2-40B4-BE49-F238E27FC236}">
                  <a16:creationId xmlns:a16="http://schemas.microsoft.com/office/drawing/2014/main" id="{2EE85961-B975-41D3-8864-4A5AC1546DCE}"/>
                </a:ext>
              </a:extLst>
            </p:cNvPr>
            <p:cNvSpPr>
              <a:spLocks/>
            </p:cNvSpPr>
            <p:nvPr userDrawn="1"/>
          </p:nvSpPr>
          <p:spPr bwMode="auto">
            <a:xfrm>
              <a:off x="6178550" y="4105275"/>
              <a:ext cx="628650" cy="817562"/>
            </a:xfrm>
            <a:custGeom>
              <a:avLst/>
              <a:gdLst>
                <a:gd name="T0" fmla="*/ 120 w 396"/>
                <a:gd name="T1" fmla="*/ 411 h 515"/>
                <a:gd name="T2" fmla="*/ 120 w 396"/>
                <a:gd name="T3" fmla="*/ 308 h 515"/>
                <a:gd name="T4" fmla="*/ 346 w 396"/>
                <a:gd name="T5" fmla="*/ 308 h 515"/>
                <a:gd name="T6" fmla="*/ 346 w 396"/>
                <a:gd name="T7" fmla="*/ 204 h 515"/>
                <a:gd name="T8" fmla="*/ 120 w 396"/>
                <a:gd name="T9" fmla="*/ 204 h 515"/>
                <a:gd name="T10" fmla="*/ 120 w 396"/>
                <a:gd name="T11" fmla="*/ 103 h 515"/>
                <a:gd name="T12" fmla="*/ 386 w 396"/>
                <a:gd name="T13" fmla="*/ 103 h 515"/>
                <a:gd name="T14" fmla="*/ 386 w 396"/>
                <a:gd name="T15" fmla="*/ 0 h 515"/>
                <a:gd name="T16" fmla="*/ 0 w 396"/>
                <a:gd name="T17" fmla="*/ 0 h 515"/>
                <a:gd name="T18" fmla="*/ 0 w 396"/>
                <a:gd name="T19" fmla="*/ 515 h 515"/>
                <a:gd name="T20" fmla="*/ 396 w 396"/>
                <a:gd name="T21" fmla="*/ 515 h 515"/>
                <a:gd name="T22" fmla="*/ 396 w 396"/>
                <a:gd name="T23" fmla="*/ 411 h 515"/>
                <a:gd name="T24" fmla="*/ 120 w 396"/>
                <a:gd name="T25" fmla="*/ 41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515">
                  <a:moveTo>
                    <a:pt x="120" y="411"/>
                  </a:moveTo>
                  <a:lnTo>
                    <a:pt x="120" y="308"/>
                  </a:lnTo>
                  <a:lnTo>
                    <a:pt x="346" y="308"/>
                  </a:lnTo>
                  <a:lnTo>
                    <a:pt x="346" y="204"/>
                  </a:lnTo>
                  <a:lnTo>
                    <a:pt x="120" y="204"/>
                  </a:lnTo>
                  <a:lnTo>
                    <a:pt x="120" y="103"/>
                  </a:lnTo>
                  <a:lnTo>
                    <a:pt x="386" y="103"/>
                  </a:lnTo>
                  <a:lnTo>
                    <a:pt x="386" y="0"/>
                  </a:lnTo>
                  <a:lnTo>
                    <a:pt x="0" y="0"/>
                  </a:lnTo>
                  <a:lnTo>
                    <a:pt x="0" y="515"/>
                  </a:lnTo>
                  <a:lnTo>
                    <a:pt x="396" y="515"/>
                  </a:lnTo>
                  <a:lnTo>
                    <a:pt x="396" y="411"/>
                  </a:lnTo>
                  <a:lnTo>
                    <a:pt x="120" y="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9" name="Freeform 14">
              <a:extLst>
                <a:ext uri="{FF2B5EF4-FFF2-40B4-BE49-F238E27FC236}">
                  <a16:creationId xmlns:a16="http://schemas.microsoft.com/office/drawing/2014/main" id="{31864848-D14F-4B0F-B41F-D7785BDE28D3}"/>
                </a:ext>
              </a:extLst>
            </p:cNvPr>
            <p:cNvSpPr>
              <a:spLocks/>
            </p:cNvSpPr>
            <p:nvPr userDrawn="1"/>
          </p:nvSpPr>
          <p:spPr bwMode="auto">
            <a:xfrm>
              <a:off x="7092950" y="4105275"/>
              <a:ext cx="627063" cy="817562"/>
            </a:xfrm>
            <a:custGeom>
              <a:avLst/>
              <a:gdLst>
                <a:gd name="T0" fmla="*/ 385 w 395"/>
                <a:gd name="T1" fmla="*/ 103 h 515"/>
                <a:gd name="T2" fmla="*/ 385 w 395"/>
                <a:gd name="T3" fmla="*/ 0 h 515"/>
                <a:gd name="T4" fmla="*/ 0 w 395"/>
                <a:gd name="T5" fmla="*/ 0 h 515"/>
                <a:gd name="T6" fmla="*/ 0 w 395"/>
                <a:gd name="T7" fmla="*/ 515 h 515"/>
                <a:gd name="T8" fmla="*/ 395 w 395"/>
                <a:gd name="T9" fmla="*/ 515 h 515"/>
                <a:gd name="T10" fmla="*/ 395 w 395"/>
                <a:gd name="T11" fmla="*/ 411 h 515"/>
                <a:gd name="T12" fmla="*/ 120 w 395"/>
                <a:gd name="T13" fmla="*/ 411 h 515"/>
                <a:gd name="T14" fmla="*/ 120 w 395"/>
                <a:gd name="T15" fmla="*/ 308 h 515"/>
                <a:gd name="T16" fmla="*/ 345 w 395"/>
                <a:gd name="T17" fmla="*/ 308 h 515"/>
                <a:gd name="T18" fmla="*/ 345 w 395"/>
                <a:gd name="T19" fmla="*/ 205 h 515"/>
                <a:gd name="T20" fmla="*/ 120 w 395"/>
                <a:gd name="T21" fmla="*/ 205 h 515"/>
                <a:gd name="T22" fmla="*/ 120 w 395"/>
                <a:gd name="T23" fmla="*/ 103 h 515"/>
                <a:gd name="T24" fmla="*/ 385 w 395"/>
                <a:gd name="T25" fmla="*/ 103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515">
                  <a:moveTo>
                    <a:pt x="385" y="103"/>
                  </a:moveTo>
                  <a:lnTo>
                    <a:pt x="385" y="0"/>
                  </a:lnTo>
                  <a:lnTo>
                    <a:pt x="0" y="0"/>
                  </a:lnTo>
                  <a:lnTo>
                    <a:pt x="0" y="515"/>
                  </a:lnTo>
                  <a:lnTo>
                    <a:pt x="395" y="515"/>
                  </a:lnTo>
                  <a:lnTo>
                    <a:pt x="395" y="411"/>
                  </a:lnTo>
                  <a:lnTo>
                    <a:pt x="120" y="411"/>
                  </a:lnTo>
                  <a:lnTo>
                    <a:pt x="120" y="308"/>
                  </a:lnTo>
                  <a:lnTo>
                    <a:pt x="345" y="308"/>
                  </a:lnTo>
                  <a:lnTo>
                    <a:pt x="345" y="205"/>
                  </a:lnTo>
                  <a:lnTo>
                    <a:pt x="120" y="205"/>
                  </a:lnTo>
                  <a:lnTo>
                    <a:pt x="120" y="103"/>
                  </a:lnTo>
                  <a:lnTo>
                    <a:pt x="385"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30" name="Freeform 15">
              <a:extLst>
                <a:ext uri="{FF2B5EF4-FFF2-40B4-BE49-F238E27FC236}">
                  <a16:creationId xmlns:a16="http://schemas.microsoft.com/office/drawing/2014/main" id="{042C4F1A-555E-47B2-938B-1E4A7D2E4676}"/>
                </a:ext>
              </a:extLst>
            </p:cNvPr>
            <p:cNvSpPr>
              <a:spLocks noEditPoints="1"/>
            </p:cNvSpPr>
            <p:nvPr userDrawn="1"/>
          </p:nvSpPr>
          <p:spPr bwMode="auto">
            <a:xfrm>
              <a:off x="3300413" y="4092575"/>
              <a:ext cx="844550" cy="844550"/>
            </a:xfrm>
            <a:custGeom>
              <a:avLst/>
              <a:gdLst>
                <a:gd name="T0" fmla="*/ 878 w 1753"/>
                <a:gd name="T1" fmla="*/ 1379 h 1753"/>
                <a:gd name="T2" fmla="*/ 374 w 1753"/>
                <a:gd name="T3" fmla="*/ 875 h 1753"/>
                <a:gd name="T4" fmla="*/ 878 w 1753"/>
                <a:gd name="T5" fmla="*/ 370 h 1753"/>
                <a:gd name="T6" fmla="*/ 1383 w 1753"/>
                <a:gd name="T7" fmla="*/ 875 h 1753"/>
                <a:gd name="T8" fmla="*/ 878 w 1753"/>
                <a:gd name="T9" fmla="*/ 1379 h 1753"/>
                <a:gd name="T10" fmla="*/ 877 w 1753"/>
                <a:gd name="T11" fmla="*/ 0 h 1753"/>
                <a:gd name="T12" fmla="*/ 0 w 1753"/>
                <a:gd name="T13" fmla="*/ 877 h 1753"/>
                <a:gd name="T14" fmla="*/ 877 w 1753"/>
                <a:gd name="T15" fmla="*/ 1753 h 1753"/>
                <a:gd name="T16" fmla="*/ 1753 w 1753"/>
                <a:gd name="T17" fmla="*/ 877 h 1753"/>
                <a:gd name="T18" fmla="*/ 877 w 1753"/>
                <a:gd name="T19" fmla="*/ 0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3" h="1753">
                  <a:moveTo>
                    <a:pt x="878" y="1379"/>
                  </a:moveTo>
                  <a:cubicBezTo>
                    <a:pt x="600" y="1379"/>
                    <a:pt x="374" y="1153"/>
                    <a:pt x="374" y="875"/>
                  </a:cubicBezTo>
                  <a:cubicBezTo>
                    <a:pt x="374" y="596"/>
                    <a:pt x="600" y="370"/>
                    <a:pt x="878" y="370"/>
                  </a:cubicBezTo>
                  <a:cubicBezTo>
                    <a:pt x="1157" y="370"/>
                    <a:pt x="1383" y="596"/>
                    <a:pt x="1383" y="875"/>
                  </a:cubicBezTo>
                  <a:cubicBezTo>
                    <a:pt x="1383" y="1153"/>
                    <a:pt x="1157" y="1379"/>
                    <a:pt x="878" y="1379"/>
                  </a:cubicBezTo>
                  <a:moveTo>
                    <a:pt x="877" y="0"/>
                  </a:moveTo>
                  <a:cubicBezTo>
                    <a:pt x="393" y="0"/>
                    <a:pt x="0" y="393"/>
                    <a:pt x="0" y="877"/>
                  </a:cubicBezTo>
                  <a:cubicBezTo>
                    <a:pt x="0" y="1361"/>
                    <a:pt x="393" y="1753"/>
                    <a:pt x="877" y="1753"/>
                  </a:cubicBezTo>
                  <a:cubicBezTo>
                    <a:pt x="1360" y="1753"/>
                    <a:pt x="1753" y="1361"/>
                    <a:pt x="1753" y="877"/>
                  </a:cubicBezTo>
                  <a:cubicBezTo>
                    <a:pt x="1753" y="393"/>
                    <a:pt x="1360" y="0"/>
                    <a:pt x="87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grpSp>
    </p:spTree>
    <p:extLst>
      <p:ext uri="{BB962C8B-B14F-4D97-AF65-F5344CB8AC3E}">
        <p14:creationId xmlns:p14="http://schemas.microsoft.com/office/powerpoint/2010/main" val="679161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 Macro Latte">
    <p:bg>
      <p:bgPr>
        <a:solidFill>
          <a:schemeClr val="bg1"/>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3822201-9737-4357-8847-D775BC4DAB8B}"/>
              </a:ext>
            </a:extLst>
          </p:cNvPr>
          <p:cNvGraphicFramePr>
            <a:graphicFrameLocks noChangeAspect="1"/>
          </p:cNvGraphicFramePr>
          <p:nvPr userDrawn="1">
            <p:custDataLst>
              <p:tags r:id="rId1"/>
            </p:custDataLst>
            <p:extLst>
              <p:ext uri="{D42A27DB-BD31-4B8C-83A1-F6EECF244321}">
                <p14:modId xmlns:p14="http://schemas.microsoft.com/office/powerpoint/2010/main" val="26237645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43822201-9737-4357-8847-D775BC4DAB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Picture 4" descr="A picture containing close&#10;&#10;Description automatically generated">
            <a:extLst>
              <a:ext uri="{FF2B5EF4-FFF2-40B4-BE49-F238E27FC236}">
                <a16:creationId xmlns:a16="http://schemas.microsoft.com/office/drawing/2014/main" id="{9CDFB97C-7B63-48AC-927A-5F4C240C9D4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540188" y="0"/>
            <a:ext cx="6858000" cy="6858000"/>
          </a:xfrm>
          <a:prstGeom prst="rect">
            <a:avLst/>
          </a:prstGeom>
        </p:spPr>
      </p:pic>
      <p:pic>
        <p:nvPicPr>
          <p:cNvPr id="44" name="Picture 43" descr="Icon&#10;&#10;Description automatically generated with medium confidence">
            <a:extLst>
              <a:ext uri="{FF2B5EF4-FFF2-40B4-BE49-F238E27FC236}">
                <a16:creationId xmlns:a16="http://schemas.microsoft.com/office/drawing/2014/main" id="{0B523BCA-3BCF-4693-B594-33F8631C74A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EAF610-BA38-49AB-A4E2-58828DB01E0E}"/>
              </a:ext>
            </a:extLst>
          </p:cNvPr>
          <p:cNvSpPr>
            <a:spLocks noGrp="1"/>
          </p:cNvSpPr>
          <p:nvPr>
            <p:ph type="ctrTitle" hasCustomPrompt="1"/>
          </p:nvPr>
        </p:nvSpPr>
        <p:spPr>
          <a:xfrm>
            <a:off x="264709" y="3572346"/>
            <a:ext cx="6458703" cy="276999"/>
          </a:xfrm>
        </p:spPr>
        <p:txBody>
          <a:bodyPr vert="horz" anchor="b">
            <a:normAutofit/>
          </a:bodyPr>
          <a:lstStyle>
            <a:lvl1pPr algn="l">
              <a:defRPr sz="1800" b="0">
                <a:solidFill>
                  <a:schemeClr val="bg1"/>
                </a:solidFill>
                <a:latin typeface="Costa Text O" panose="020B0503040203020204" pitchFamily="34" charset="0"/>
              </a:defRPr>
            </a:lvl1pPr>
          </a:lstStyle>
          <a:p>
            <a:r>
              <a:rPr lang="en-GB"/>
              <a:t>tagline</a:t>
            </a:r>
          </a:p>
        </p:txBody>
      </p:sp>
      <p:sp>
        <p:nvSpPr>
          <p:cNvPr id="3" name="Subtitle 2">
            <a:extLst>
              <a:ext uri="{FF2B5EF4-FFF2-40B4-BE49-F238E27FC236}">
                <a16:creationId xmlns:a16="http://schemas.microsoft.com/office/drawing/2014/main" id="{2DDF897D-7C42-4CBB-8BD4-5809337387A3}"/>
              </a:ext>
            </a:extLst>
          </p:cNvPr>
          <p:cNvSpPr>
            <a:spLocks noGrp="1"/>
          </p:cNvSpPr>
          <p:nvPr>
            <p:ph type="subTitle" idx="1" hasCustomPrompt="1"/>
          </p:nvPr>
        </p:nvSpPr>
        <p:spPr>
          <a:xfrm>
            <a:off x="263525" y="3866005"/>
            <a:ext cx="6460030" cy="1655762"/>
          </a:xfrm>
        </p:spPr>
        <p:txBody>
          <a:bodyPr>
            <a:normAutofit/>
          </a:bodyPr>
          <a:lstStyle>
            <a:lvl1pPr marL="0" indent="0" algn="l">
              <a:lnSpc>
                <a:spcPct val="100000"/>
              </a:lnSpc>
              <a:spcBef>
                <a:spcPts val="0"/>
              </a:spcBef>
              <a:buNone/>
              <a:defRPr sz="6600" b="1" cap="all" baseline="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p>
        </p:txBody>
      </p:sp>
      <p:grpSp>
        <p:nvGrpSpPr>
          <p:cNvPr id="19" name="Group 18">
            <a:extLst>
              <a:ext uri="{FF2B5EF4-FFF2-40B4-BE49-F238E27FC236}">
                <a16:creationId xmlns:a16="http://schemas.microsoft.com/office/drawing/2014/main" id="{E2707C63-9B7E-49BB-A51B-8E7F630EC1A4}"/>
              </a:ext>
            </a:extLst>
          </p:cNvPr>
          <p:cNvGrpSpPr>
            <a:grpSpLocks noChangeAspect="1"/>
          </p:cNvGrpSpPr>
          <p:nvPr userDrawn="1"/>
        </p:nvGrpSpPr>
        <p:grpSpPr>
          <a:xfrm>
            <a:off x="10173810" y="737992"/>
            <a:ext cx="1754665" cy="667689"/>
            <a:chOff x="0" y="1109663"/>
            <a:chExt cx="10058400" cy="3827462"/>
          </a:xfrm>
          <a:solidFill>
            <a:schemeClr val="bg1"/>
          </a:solidFill>
        </p:grpSpPr>
        <p:sp>
          <p:nvSpPr>
            <p:cNvPr id="20" name="Freeform 5">
              <a:extLst>
                <a:ext uri="{FF2B5EF4-FFF2-40B4-BE49-F238E27FC236}">
                  <a16:creationId xmlns:a16="http://schemas.microsoft.com/office/drawing/2014/main" id="{F0876774-36D3-4924-8569-11998AAF3121}"/>
                </a:ext>
              </a:extLst>
            </p:cNvPr>
            <p:cNvSpPr>
              <a:spLocks/>
            </p:cNvSpPr>
            <p:nvPr userDrawn="1"/>
          </p:nvSpPr>
          <p:spPr bwMode="auto">
            <a:xfrm>
              <a:off x="4735513" y="1149350"/>
              <a:ext cx="1131888" cy="2447925"/>
            </a:xfrm>
            <a:custGeom>
              <a:avLst/>
              <a:gdLst>
                <a:gd name="T0" fmla="*/ 777 w 2351"/>
                <a:gd name="T1" fmla="*/ 1 h 5079"/>
                <a:gd name="T2" fmla="*/ 2351 w 2351"/>
                <a:gd name="T3" fmla="*/ 0 h 5079"/>
                <a:gd name="T4" fmla="*/ 1495 w 2351"/>
                <a:gd name="T5" fmla="*/ 1358 h 5079"/>
                <a:gd name="T6" fmla="*/ 2351 w 2351"/>
                <a:gd name="T7" fmla="*/ 3558 h 5079"/>
                <a:gd name="T8" fmla="*/ 1432 w 2351"/>
                <a:gd name="T9" fmla="*/ 5079 h 5079"/>
                <a:gd name="T10" fmla="*/ 0 w 2351"/>
                <a:gd name="T11" fmla="*/ 4684 h 5079"/>
                <a:gd name="T12" fmla="*/ 802 w 2351"/>
                <a:gd name="T13" fmla="*/ 3450 h 5079"/>
                <a:gd name="T14" fmla="*/ 0 w 2351"/>
                <a:gd name="T15" fmla="*/ 1342 h 5079"/>
                <a:gd name="T16" fmla="*/ 777 w 2351"/>
                <a:gd name="T17" fmla="*/ 1 h 5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1" h="5079">
                  <a:moveTo>
                    <a:pt x="777" y="1"/>
                  </a:moveTo>
                  <a:cubicBezTo>
                    <a:pt x="2351" y="0"/>
                    <a:pt x="2351" y="0"/>
                    <a:pt x="2351" y="0"/>
                  </a:cubicBezTo>
                  <a:cubicBezTo>
                    <a:pt x="1813" y="251"/>
                    <a:pt x="1443" y="772"/>
                    <a:pt x="1495" y="1358"/>
                  </a:cubicBezTo>
                  <a:cubicBezTo>
                    <a:pt x="1570" y="2216"/>
                    <a:pt x="2351" y="2547"/>
                    <a:pt x="2351" y="3558"/>
                  </a:cubicBezTo>
                  <a:cubicBezTo>
                    <a:pt x="2351" y="4232"/>
                    <a:pt x="1914" y="4823"/>
                    <a:pt x="1432" y="5079"/>
                  </a:cubicBezTo>
                  <a:cubicBezTo>
                    <a:pt x="0" y="4684"/>
                    <a:pt x="0" y="4684"/>
                    <a:pt x="0" y="4684"/>
                  </a:cubicBezTo>
                  <a:cubicBezTo>
                    <a:pt x="495" y="4453"/>
                    <a:pt x="823" y="3973"/>
                    <a:pt x="802" y="3450"/>
                  </a:cubicBezTo>
                  <a:cubicBezTo>
                    <a:pt x="768" y="2636"/>
                    <a:pt x="0" y="2263"/>
                    <a:pt x="0" y="1342"/>
                  </a:cubicBezTo>
                  <a:cubicBezTo>
                    <a:pt x="0" y="717"/>
                    <a:pt x="347" y="217"/>
                    <a:pt x="777"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1" name="Freeform 6">
              <a:extLst>
                <a:ext uri="{FF2B5EF4-FFF2-40B4-BE49-F238E27FC236}">
                  <a16:creationId xmlns:a16="http://schemas.microsoft.com/office/drawing/2014/main" id="{64596159-3AAA-42E5-BE22-BD036A3BC9E9}"/>
                </a:ext>
              </a:extLst>
            </p:cNvPr>
            <p:cNvSpPr>
              <a:spLocks/>
            </p:cNvSpPr>
            <p:nvPr userDrawn="1"/>
          </p:nvSpPr>
          <p:spPr bwMode="auto">
            <a:xfrm>
              <a:off x="6269038" y="1149350"/>
              <a:ext cx="1538288" cy="2046287"/>
            </a:xfrm>
            <a:custGeom>
              <a:avLst/>
              <a:gdLst>
                <a:gd name="T0" fmla="*/ 291 w 969"/>
                <a:gd name="T1" fmla="*/ 1289 h 1289"/>
                <a:gd name="T2" fmla="*/ 291 w 969"/>
                <a:gd name="T3" fmla="*/ 329 h 1289"/>
                <a:gd name="T4" fmla="*/ 0 w 969"/>
                <a:gd name="T5" fmla="*/ 329 h 1289"/>
                <a:gd name="T6" fmla="*/ 0 w 969"/>
                <a:gd name="T7" fmla="*/ 0 h 1289"/>
                <a:gd name="T8" fmla="*/ 969 w 969"/>
                <a:gd name="T9" fmla="*/ 0 h 1289"/>
                <a:gd name="T10" fmla="*/ 969 w 969"/>
                <a:gd name="T11" fmla="*/ 329 h 1289"/>
                <a:gd name="T12" fmla="*/ 675 w 969"/>
                <a:gd name="T13" fmla="*/ 329 h 1289"/>
                <a:gd name="T14" fmla="*/ 675 w 969"/>
                <a:gd name="T15" fmla="*/ 1289 h 1289"/>
                <a:gd name="T16" fmla="*/ 291 w 969"/>
                <a:gd name="T17" fmla="*/ 1289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9" h="1289">
                  <a:moveTo>
                    <a:pt x="291" y="1289"/>
                  </a:moveTo>
                  <a:lnTo>
                    <a:pt x="291" y="329"/>
                  </a:lnTo>
                  <a:lnTo>
                    <a:pt x="0" y="329"/>
                  </a:lnTo>
                  <a:lnTo>
                    <a:pt x="0" y="0"/>
                  </a:lnTo>
                  <a:lnTo>
                    <a:pt x="969" y="0"/>
                  </a:lnTo>
                  <a:lnTo>
                    <a:pt x="969" y="329"/>
                  </a:lnTo>
                  <a:lnTo>
                    <a:pt x="675" y="329"/>
                  </a:lnTo>
                  <a:lnTo>
                    <a:pt x="675" y="1289"/>
                  </a:lnTo>
                  <a:lnTo>
                    <a:pt x="291" y="1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2" name="Freeform 7">
              <a:extLst>
                <a:ext uri="{FF2B5EF4-FFF2-40B4-BE49-F238E27FC236}">
                  <a16:creationId xmlns:a16="http://schemas.microsoft.com/office/drawing/2014/main" id="{6BE9D30D-26A4-43C2-ACF5-0F365ACEAD9D}"/>
                </a:ext>
              </a:extLst>
            </p:cNvPr>
            <p:cNvSpPr>
              <a:spLocks/>
            </p:cNvSpPr>
            <p:nvPr userDrawn="1"/>
          </p:nvSpPr>
          <p:spPr bwMode="auto">
            <a:xfrm>
              <a:off x="0" y="1109663"/>
              <a:ext cx="1820863" cy="2133600"/>
            </a:xfrm>
            <a:custGeom>
              <a:avLst/>
              <a:gdLst>
                <a:gd name="T0" fmla="*/ 0 w 3778"/>
                <a:gd name="T1" fmla="*/ 2213 h 4427"/>
                <a:gd name="T2" fmla="*/ 2216 w 3778"/>
                <a:gd name="T3" fmla="*/ 4427 h 4427"/>
                <a:gd name="T4" fmla="*/ 3778 w 3778"/>
                <a:gd name="T5" fmla="*/ 3785 h 4427"/>
                <a:gd name="T6" fmla="*/ 2918 w 3778"/>
                <a:gd name="T7" fmla="*/ 2927 h 4427"/>
                <a:gd name="T8" fmla="*/ 2216 w 3778"/>
                <a:gd name="T9" fmla="*/ 3214 h 4427"/>
                <a:gd name="T10" fmla="*/ 1215 w 3778"/>
                <a:gd name="T11" fmla="*/ 2214 h 4427"/>
                <a:gd name="T12" fmla="*/ 2216 w 3778"/>
                <a:gd name="T13" fmla="*/ 1214 h 4427"/>
                <a:gd name="T14" fmla="*/ 2918 w 3778"/>
                <a:gd name="T15" fmla="*/ 1501 h 4427"/>
                <a:gd name="T16" fmla="*/ 3778 w 3778"/>
                <a:gd name="T17" fmla="*/ 642 h 4427"/>
                <a:gd name="T18" fmla="*/ 2216 w 3778"/>
                <a:gd name="T19" fmla="*/ 0 h 4427"/>
                <a:gd name="T20" fmla="*/ 0 w 3778"/>
                <a:gd name="T21" fmla="*/ 2213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8" h="4427">
                  <a:moveTo>
                    <a:pt x="0" y="2213"/>
                  </a:moveTo>
                  <a:cubicBezTo>
                    <a:pt x="0" y="3437"/>
                    <a:pt x="992" y="4427"/>
                    <a:pt x="2216" y="4427"/>
                  </a:cubicBezTo>
                  <a:cubicBezTo>
                    <a:pt x="2826" y="4427"/>
                    <a:pt x="3377" y="4182"/>
                    <a:pt x="3778" y="3785"/>
                  </a:cubicBezTo>
                  <a:cubicBezTo>
                    <a:pt x="2918" y="2927"/>
                    <a:pt x="2918" y="2927"/>
                    <a:pt x="2918" y="2927"/>
                  </a:cubicBezTo>
                  <a:cubicBezTo>
                    <a:pt x="2738" y="3104"/>
                    <a:pt x="2490" y="3214"/>
                    <a:pt x="2216" y="3214"/>
                  </a:cubicBezTo>
                  <a:cubicBezTo>
                    <a:pt x="1664" y="3214"/>
                    <a:pt x="1215" y="2766"/>
                    <a:pt x="1215" y="2214"/>
                  </a:cubicBezTo>
                  <a:cubicBezTo>
                    <a:pt x="1215" y="1662"/>
                    <a:pt x="1664" y="1214"/>
                    <a:pt x="2216" y="1214"/>
                  </a:cubicBezTo>
                  <a:cubicBezTo>
                    <a:pt x="2490" y="1214"/>
                    <a:pt x="2738" y="1323"/>
                    <a:pt x="2918" y="1501"/>
                  </a:cubicBezTo>
                  <a:cubicBezTo>
                    <a:pt x="3778" y="642"/>
                    <a:pt x="3778" y="642"/>
                    <a:pt x="3778" y="642"/>
                  </a:cubicBezTo>
                  <a:cubicBezTo>
                    <a:pt x="3377" y="245"/>
                    <a:pt x="2826" y="0"/>
                    <a:pt x="2216" y="0"/>
                  </a:cubicBezTo>
                  <a:cubicBezTo>
                    <a:pt x="992" y="0"/>
                    <a:pt x="0" y="990"/>
                    <a:pt x="0" y="22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3" name="Freeform 8">
              <a:extLst>
                <a:ext uri="{FF2B5EF4-FFF2-40B4-BE49-F238E27FC236}">
                  <a16:creationId xmlns:a16="http://schemas.microsoft.com/office/drawing/2014/main" id="{4CF0E437-38B1-4C55-A5EC-56C69DBFFCA3}"/>
                </a:ext>
              </a:extLst>
            </p:cNvPr>
            <p:cNvSpPr>
              <a:spLocks noEditPoints="1"/>
            </p:cNvSpPr>
            <p:nvPr userDrawn="1"/>
          </p:nvSpPr>
          <p:spPr bwMode="auto">
            <a:xfrm>
              <a:off x="2124075" y="1109663"/>
              <a:ext cx="2135188" cy="2135187"/>
            </a:xfrm>
            <a:custGeom>
              <a:avLst/>
              <a:gdLst>
                <a:gd name="T0" fmla="*/ 2177 w 4432"/>
                <a:gd name="T1" fmla="*/ 3213 h 4430"/>
                <a:gd name="T2" fmla="*/ 1176 w 4432"/>
                <a:gd name="T3" fmla="*/ 2213 h 4430"/>
                <a:gd name="T4" fmla="*/ 2177 w 4432"/>
                <a:gd name="T5" fmla="*/ 1213 h 4430"/>
                <a:gd name="T6" fmla="*/ 3179 w 4432"/>
                <a:gd name="T7" fmla="*/ 2213 h 4430"/>
                <a:gd name="T8" fmla="*/ 2177 w 4432"/>
                <a:gd name="T9" fmla="*/ 3213 h 4430"/>
                <a:gd name="T10" fmla="*/ 2216 w 4432"/>
                <a:gd name="T11" fmla="*/ 0 h 4430"/>
                <a:gd name="T12" fmla="*/ 0 w 4432"/>
                <a:gd name="T13" fmla="*/ 2214 h 4430"/>
                <a:gd name="T14" fmla="*/ 2216 w 4432"/>
                <a:gd name="T15" fmla="*/ 4430 h 4430"/>
                <a:gd name="T16" fmla="*/ 4432 w 4432"/>
                <a:gd name="T17" fmla="*/ 2214 h 4430"/>
                <a:gd name="T18" fmla="*/ 2216 w 4432"/>
                <a:gd name="T19" fmla="*/ 0 h 4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2" h="4430">
                  <a:moveTo>
                    <a:pt x="2177" y="3213"/>
                  </a:moveTo>
                  <a:cubicBezTo>
                    <a:pt x="1626" y="3213"/>
                    <a:pt x="1176" y="2764"/>
                    <a:pt x="1176" y="2213"/>
                  </a:cubicBezTo>
                  <a:cubicBezTo>
                    <a:pt x="1176" y="1661"/>
                    <a:pt x="1626" y="1213"/>
                    <a:pt x="2177" y="1213"/>
                  </a:cubicBezTo>
                  <a:cubicBezTo>
                    <a:pt x="2731" y="1213"/>
                    <a:pt x="3179" y="1661"/>
                    <a:pt x="3179" y="2213"/>
                  </a:cubicBezTo>
                  <a:cubicBezTo>
                    <a:pt x="3179" y="2764"/>
                    <a:pt x="2731" y="3213"/>
                    <a:pt x="2177" y="3213"/>
                  </a:cubicBezTo>
                  <a:moveTo>
                    <a:pt x="2216" y="0"/>
                  </a:moveTo>
                  <a:cubicBezTo>
                    <a:pt x="991" y="0"/>
                    <a:pt x="0" y="990"/>
                    <a:pt x="0" y="2214"/>
                  </a:cubicBezTo>
                  <a:cubicBezTo>
                    <a:pt x="0" y="3438"/>
                    <a:pt x="991" y="4430"/>
                    <a:pt x="2216" y="4430"/>
                  </a:cubicBezTo>
                  <a:cubicBezTo>
                    <a:pt x="3441" y="4430"/>
                    <a:pt x="4432" y="3438"/>
                    <a:pt x="4432" y="2214"/>
                  </a:cubicBezTo>
                  <a:cubicBezTo>
                    <a:pt x="4432" y="990"/>
                    <a:pt x="3441" y="0"/>
                    <a:pt x="22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4" name="Freeform 9">
              <a:extLst>
                <a:ext uri="{FF2B5EF4-FFF2-40B4-BE49-F238E27FC236}">
                  <a16:creationId xmlns:a16="http://schemas.microsoft.com/office/drawing/2014/main" id="{DB24ACEF-A92C-4BC3-9D5D-F924273C09F0}"/>
                </a:ext>
              </a:extLst>
            </p:cNvPr>
            <p:cNvSpPr>
              <a:spLocks noEditPoints="1"/>
            </p:cNvSpPr>
            <p:nvPr userDrawn="1"/>
          </p:nvSpPr>
          <p:spPr bwMode="auto">
            <a:xfrm>
              <a:off x="8023225" y="1149350"/>
              <a:ext cx="2035175" cy="2046287"/>
            </a:xfrm>
            <a:custGeom>
              <a:avLst/>
              <a:gdLst>
                <a:gd name="T0" fmla="*/ 513 w 1282"/>
                <a:gd name="T1" fmla="*/ 784 h 1289"/>
                <a:gd name="T2" fmla="*/ 630 w 1282"/>
                <a:gd name="T3" fmla="*/ 290 h 1289"/>
                <a:gd name="T4" fmla="*/ 651 w 1282"/>
                <a:gd name="T5" fmla="*/ 290 h 1289"/>
                <a:gd name="T6" fmla="*/ 768 w 1282"/>
                <a:gd name="T7" fmla="*/ 784 h 1289"/>
                <a:gd name="T8" fmla="*/ 513 w 1282"/>
                <a:gd name="T9" fmla="*/ 784 h 1289"/>
                <a:gd name="T10" fmla="*/ 874 w 1282"/>
                <a:gd name="T11" fmla="*/ 0 h 1289"/>
                <a:gd name="T12" fmla="*/ 408 w 1282"/>
                <a:gd name="T13" fmla="*/ 0 h 1289"/>
                <a:gd name="T14" fmla="*/ 0 w 1282"/>
                <a:gd name="T15" fmla="*/ 1289 h 1289"/>
                <a:gd name="T16" fmla="*/ 393 w 1282"/>
                <a:gd name="T17" fmla="*/ 1289 h 1289"/>
                <a:gd name="T18" fmla="*/ 446 w 1282"/>
                <a:gd name="T19" fmla="*/ 1067 h 1289"/>
                <a:gd name="T20" fmla="*/ 835 w 1282"/>
                <a:gd name="T21" fmla="*/ 1067 h 1289"/>
                <a:gd name="T22" fmla="*/ 888 w 1282"/>
                <a:gd name="T23" fmla="*/ 1289 h 1289"/>
                <a:gd name="T24" fmla="*/ 1282 w 1282"/>
                <a:gd name="T25" fmla="*/ 1289 h 1289"/>
                <a:gd name="T26" fmla="*/ 874 w 1282"/>
                <a:gd name="T27" fmla="*/ 0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2" h="1289">
                  <a:moveTo>
                    <a:pt x="513" y="784"/>
                  </a:moveTo>
                  <a:lnTo>
                    <a:pt x="630" y="290"/>
                  </a:lnTo>
                  <a:lnTo>
                    <a:pt x="651" y="290"/>
                  </a:lnTo>
                  <a:lnTo>
                    <a:pt x="768" y="784"/>
                  </a:lnTo>
                  <a:lnTo>
                    <a:pt x="513" y="784"/>
                  </a:lnTo>
                  <a:close/>
                  <a:moveTo>
                    <a:pt x="874" y="0"/>
                  </a:moveTo>
                  <a:lnTo>
                    <a:pt x="408" y="0"/>
                  </a:lnTo>
                  <a:lnTo>
                    <a:pt x="0" y="1289"/>
                  </a:lnTo>
                  <a:lnTo>
                    <a:pt x="393" y="1289"/>
                  </a:lnTo>
                  <a:lnTo>
                    <a:pt x="446" y="1067"/>
                  </a:lnTo>
                  <a:lnTo>
                    <a:pt x="835" y="1067"/>
                  </a:lnTo>
                  <a:lnTo>
                    <a:pt x="888" y="1289"/>
                  </a:lnTo>
                  <a:lnTo>
                    <a:pt x="1282" y="1289"/>
                  </a:lnTo>
                  <a:lnTo>
                    <a:pt x="8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5" name="Freeform 10">
              <a:extLst>
                <a:ext uri="{FF2B5EF4-FFF2-40B4-BE49-F238E27FC236}">
                  <a16:creationId xmlns:a16="http://schemas.microsoft.com/office/drawing/2014/main" id="{6EDDFD8A-83A0-43E6-9B67-13676FBF300B}"/>
                </a:ext>
              </a:extLst>
            </p:cNvPr>
            <p:cNvSpPr>
              <a:spLocks/>
            </p:cNvSpPr>
            <p:nvPr userDrawn="1"/>
          </p:nvSpPr>
          <p:spPr bwMode="auto">
            <a:xfrm>
              <a:off x="4410075" y="4105275"/>
              <a:ext cx="622300" cy="817562"/>
            </a:xfrm>
            <a:custGeom>
              <a:avLst/>
              <a:gdLst>
                <a:gd name="T0" fmla="*/ 0 w 392"/>
                <a:gd name="T1" fmla="*/ 0 h 515"/>
                <a:gd name="T2" fmla="*/ 392 w 392"/>
                <a:gd name="T3" fmla="*/ 0 h 515"/>
                <a:gd name="T4" fmla="*/ 392 w 392"/>
                <a:gd name="T5" fmla="*/ 103 h 515"/>
                <a:gd name="T6" fmla="*/ 120 w 392"/>
                <a:gd name="T7" fmla="*/ 103 h 515"/>
                <a:gd name="T8" fmla="*/ 120 w 392"/>
                <a:gd name="T9" fmla="*/ 204 h 515"/>
                <a:gd name="T10" fmla="*/ 346 w 392"/>
                <a:gd name="T11" fmla="*/ 204 h 515"/>
                <a:gd name="T12" fmla="*/ 346 w 392"/>
                <a:gd name="T13" fmla="*/ 308 h 515"/>
                <a:gd name="T14" fmla="*/ 120 w 392"/>
                <a:gd name="T15" fmla="*/ 308 h 515"/>
                <a:gd name="T16" fmla="*/ 120 w 392"/>
                <a:gd name="T17" fmla="*/ 515 h 515"/>
                <a:gd name="T18" fmla="*/ 0 w 392"/>
                <a:gd name="T19" fmla="*/ 515 h 515"/>
                <a:gd name="T20" fmla="*/ 0 w 392"/>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2" h="515">
                  <a:moveTo>
                    <a:pt x="0" y="0"/>
                  </a:moveTo>
                  <a:lnTo>
                    <a:pt x="392" y="0"/>
                  </a:lnTo>
                  <a:lnTo>
                    <a:pt x="392" y="103"/>
                  </a:lnTo>
                  <a:lnTo>
                    <a:pt x="120" y="103"/>
                  </a:lnTo>
                  <a:lnTo>
                    <a:pt x="120" y="204"/>
                  </a:lnTo>
                  <a:lnTo>
                    <a:pt x="346" y="204"/>
                  </a:lnTo>
                  <a:lnTo>
                    <a:pt x="346" y="308"/>
                  </a:lnTo>
                  <a:lnTo>
                    <a:pt x="120" y="308"/>
                  </a:lnTo>
                  <a:lnTo>
                    <a:pt x="120" y="515"/>
                  </a:lnTo>
                  <a:lnTo>
                    <a:pt x="0" y="5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6" name="Freeform 11">
              <a:extLst>
                <a:ext uri="{FF2B5EF4-FFF2-40B4-BE49-F238E27FC236}">
                  <a16:creationId xmlns:a16="http://schemas.microsoft.com/office/drawing/2014/main" id="{BD35B4F7-DC07-4718-9A0D-9F8895EF5FD4}"/>
                </a:ext>
              </a:extLst>
            </p:cNvPr>
            <p:cNvSpPr>
              <a:spLocks/>
            </p:cNvSpPr>
            <p:nvPr userDrawn="1"/>
          </p:nvSpPr>
          <p:spPr bwMode="auto">
            <a:xfrm>
              <a:off x="5292725" y="4105275"/>
              <a:ext cx="623888" cy="817562"/>
            </a:xfrm>
            <a:custGeom>
              <a:avLst/>
              <a:gdLst>
                <a:gd name="T0" fmla="*/ 0 w 393"/>
                <a:gd name="T1" fmla="*/ 0 h 515"/>
                <a:gd name="T2" fmla="*/ 393 w 393"/>
                <a:gd name="T3" fmla="*/ 0 h 515"/>
                <a:gd name="T4" fmla="*/ 393 w 393"/>
                <a:gd name="T5" fmla="*/ 103 h 515"/>
                <a:gd name="T6" fmla="*/ 121 w 393"/>
                <a:gd name="T7" fmla="*/ 103 h 515"/>
                <a:gd name="T8" fmla="*/ 121 w 393"/>
                <a:gd name="T9" fmla="*/ 204 h 515"/>
                <a:gd name="T10" fmla="*/ 346 w 393"/>
                <a:gd name="T11" fmla="*/ 204 h 515"/>
                <a:gd name="T12" fmla="*/ 346 w 393"/>
                <a:gd name="T13" fmla="*/ 308 h 515"/>
                <a:gd name="T14" fmla="*/ 121 w 393"/>
                <a:gd name="T15" fmla="*/ 308 h 515"/>
                <a:gd name="T16" fmla="*/ 121 w 393"/>
                <a:gd name="T17" fmla="*/ 515 h 515"/>
                <a:gd name="T18" fmla="*/ 0 w 393"/>
                <a:gd name="T19" fmla="*/ 515 h 515"/>
                <a:gd name="T20" fmla="*/ 0 w 393"/>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3" h="515">
                  <a:moveTo>
                    <a:pt x="0" y="0"/>
                  </a:moveTo>
                  <a:lnTo>
                    <a:pt x="393" y="0"/>
                  </a:lnTo>
                  <a:lnTo>
                    <a:pt x="393" y="103"/>
                  </a:lnTo>
                  <a:lnTo>
                    <a:pt x="121" y="103"/>
                  </a:lnTo>
                  <a:lnTo>
                    <a:pt x="121" y="204"/>
                  </a:lnTo>
                  <a:lnTo>
                    <a:pt x="346" y="204"/>
                  </a:lnTo>
                  <a:lnTo>
                    <a:pt x="346" y="308"/>
                  </a:lnTo>
                  <a:lnTo>
                    <a:pt x="121" y="308"/>
                  </a:lnTo>
                  <a:lnTo>
                    <a:pt x="121" y="515"/>
                  </a:lnTo>
                  <a:lnTo>
                    <a:pt x="0" y="5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7" name="Freeform 12">
              <a:extLst>
                <a:ext uri="{FF2B5EF4-FFF2-40B4-BE49-F238E27FC236}">
                  <a16:creationId xmlns:a16="http://schemas.microsoft.com/office/drawing/2014/main" id="{3EB5BBC4-18DC-4543-842B-15898083E2D5}"/>
                </a:ext>
              </a:extLst>
            </p:cNvPr>
            <p:cNvSpPr>
              <a:spLocks/>
            </p:cNvSpPr>
            <p:nvPr userDrawn="1"/>
          </p:nvSpPr>
          <p:spPr bwMode="auto">
            <a:xfrm>
              <a:off x="2357438" y="4092575"/>
              <a:ext cx="754063" cy="844550"/>
            </a:xfrm>
            <a:custGeom>
              <a:avLst/>
              <a:gdLst>
                <a:gd name="T0" fmla="*/ 1304 w 1567"/>
                <a:gd name="T1" fmla="*/ 1148 h 1752"/>
                <a:gd name="T2" fmla="*/ 877 w 1567"/>
                <a:gd name="T3" fmla="*/ 1382 h 1752"/>
                <a:gd name="T4" fmla="*/ 370 w 1567"/>
                <a:gd name="T5" fmla="*/ 876 h 1752"/>
                <a:gd name="T6" fmla="*/ 877 w 1567"/>
                <a:gd name="T7" fmla="*/ 369 h 1752"/>
                <a:gd name="T8" fmla="*/ 1266 w 1567"/>
                <a:gd name="T9" fmla="*/ 552 h 1752"/>
                <a:gd name="T10" fmla="*/ 1528 w 1567"/>
                <a:gd name="T11" fmla="*/ 290 h 1752"/>
                <a:gd name="T12" fmla="*/ 877 w 1567"/>
                <a:gd name="T13" fmla="*/ 0 h 1752"/>
                <a:gd name="T14" fmla="*/ 0 w 1567"/>
                <a:gd name="T15" fmla="*/ 876 h 1752"/>
                <a:gd name="T16" fmla="*/ 877 w 1567"/>
                <a:gd name="T17" fmla="*/ 1752 h 1752"/>
                <a:gd name="T18" fmla="*/ 1567 w 1567"/>
                <a:gd name="T19" fmla="*/ 1411 h 1752"/>
                <a:gd name="T20" fmla="*/ 1304 w 1567"/>
                <a:gd name="T21" fmla="*/ 114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7" h="1752">
                  <a:moveTo>
                    <a:pt x="1304" y="1148"/>
                  </a:moveTo>
                  <a:cubicBezTo>
                    <a:pt x="1214" y="1289"/>
                    <a:pt x="1056" y="1382"/>
                    <a:pt x="877" y="1382"/>
                  </a:cubicBezTo>
                  <a:cubicBezTo>
                    <a:pt x="597" y="1382"/>
                    <a:pt x="370" y="1155"/>
                    <a:pt x="370" y="876"/>
                  </a:cubicBezTo>
                  <a:cubicBezTo>
                    <a:pt x="370" y="596"/>
                    <a:pt x="597" y="369"/>
                    <a:pt x="877" y="369"/>
                  </a:cubicBezTo>
                  <a:cubicBezTo>
                    <a:pt x="1033" y="369"/>
                    <a:pt x="1173" y="440"/>
                    <a:pt x="1266" y="552"/>
                  </a:cubicBezTo>
                  <a:cubicBezTo>
                    <a:pt x="1528" y="290"/>
                    <a:pt x="1528" y="290"/>
                    <a:pt x="1528" y="290"/>
                  </a:cubicBezTo>
                  <a:cubicBezTo>
                    <a:pt x="1368" y="112"/>
                    <a:pt x="1135" y="0"/>
                    <a:pt x="877" y="0"/>
                  </a:cubicBezTo>
                  <a:cubicBezTo>
                    <a:pt x="393" y="0"/>
                    <a:pt x="0" y="392"/>
                    <a:pt x="0" y="876"/>
                  </a:cubicBezTo>
                  <a:cubicBezTo>
                    <a:pt x="0" y="1360"/>
                    <a:pt x="393" y="1752"/>
                    <a:pt x="877" y="1752"/>
                  </a:cubicBezTo>
                  <a:cubicBezTo>
                    <a:pt x="1157" y="1752"/>
                    <a:pt x="1406" y="1616"/>
                    <a:pt x="1567" y="1411"/>
                  </a:cubicBezTo>
                  <a:lnTo>
                    <a:pt x="1304" y="1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8" name="Freeform 13">
              <a:extLst>
                <a:ext uri="{FF2B5EF4-FFF2-40B4-BE49-F238E27FC236}">
                  <a16:creationId xmlns:a16="http://schemas.microsoft.com/office/drawing/2014/main" id="{1738A6DB-450D-45BA-8562-F9B1BEE966E8}"/>
                </a:ext>
              </a:extLst>
            </p:cNvPr>
            <p:cNvSpPr>
              <a:spLocks/>
            </p:cNvSpPr>
            <p:nvPr userDrawn="1"/>
          </p:nvSpPr>
          <p:spPr bwMode="auto">
            <a:xfrm>
              <a:off x="6178550" y="4105275"/>
              <a:ext cx="628650" cy="817562"/>
            </a:xfrm>
            <a:custGeom>
              <a:avLst/>
              <a:gdLst>
                <a:gd name="T0" fmla="*/ 120 w 396"/>
                <a:gd name="T1" fmla="*/ 411 h 515"/>
                <a:gd name="T2" fmla="*/ 120 w 396"/>
                <a:gd name="T3" fmla="*/ 308 h 515"/>
                <a:gd name="T4" fmla="*/ 346 w 396"/>
                <a:gd name="T5" fmla="*/ 308 h 515"/>
                <a:gd name="T6" fmla="*/ 346 w 396"/>
                <a:gd name="T7" fmla="*/ 204 h 515"/>
                <a:gd name="T8" fmla="*/ 120 w 396"/>
                <a:gd name="T9" fmla="*/ 204 h 515"/>
                <a:gd name="T10" fmla="*/ 120 w 396"/>
                <a:gd name="T11" fmla="*/ 103 h 515"/>
                <a:gd name="T12" fmla="*/ 386 w 396"/>
                <a:gd name="T13" fmla="*/ 103 h 515"/>
                <a:gd name="T14" fmla="*/ 386 w 396"/>
                <a:gd name="T15" fmla="*/ 0 h 515"/>
                <a:gd name="T16" fmla="*/ 0 w 396"/>
                <a:gd name="T17" fmla="*/ 0 h 515"/>
                <a:gd name="T18" fmla="*/ 0 w 396"/>
                <a:gd name="T19" fmla="*/ 515 h 515"/>
                <a:gd name="T20" fmla="*/ 396 w 396"/>
                <a:gd name="T21" fmla="*/ 515 h 515"/>
                <a:gd name="T22" fmla="*/ 396 w 396"/>
                <a:gd name="T23" fmla="*/ 411 h 515"/>
                <a:gd name="T24" fmla="*/ 120 w 396"/>
                <a:gd name="T25" fmla="*/ 41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515">
                  <a:moveTo>
                    <a:pt x="120" y="411"/>
                  </a:moveTo>
                  <a:lnTo>
                    <a:pt x="120" y="308"/>
                  </a:lnTo>
                  <a:lnTo>
                    <a:pt x="346" y="308"/>
                  </a:lnTo>
                  <a:lnTo>
                    <a:pt x="346" y="204"/>
                  </a:lnTo>
                  <a:lnTo>
                    <a:pt x="120" y="204"/>
                  </a:lnTo>
                  <a:lnTo>
                    <a:pt x="120" y="103"/>
                  </a:lnTo>
                  <a:lnTo>
                    <a:pt x="386" y="103"/>
                  </a:lnTo>
                  <a:lnTo>
                    <a:pt x="386" y="0"/>
                  </a:lnTo>
                  <a:lnTo>
                    <a:pt x="0" y="0"/>
                  </a:lnTo>
                  <a:lnTo>
                    <a:pt x="0" y="515"/>
                  </a:lnTo>
                  <a:lnTo>
                    <a:pt x="396" y="515"/>
                  </a:lnTo>
                  <a:lnTo>
                    <a:pt x="396" y="411"/>
                  </a:lnTo>
                  <a:lnTo>
                    <a:pt x="120" y="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9" name="Freeform 14">
              <a:extLst>
                <a:ext uri="{FF2B5EF4-FFF2-40B4-BE49-F238E27FC236}">
                  <a16:creationId xmlns:a16="http://schemas.microsoft.com/office/drawing/2014/main" id="{7113B357-B8C6-431F-B727-7269C0518663}"/>
                </a:ext>
              </a:extLst>
            </p:cNvPr>
            <p:cNvSpPr>
              <a:spLocks/>
            </p:cNvSpPr>
            <p:nvPr userDrawn="1"/>
          </p:nvSpPr>
          <p:spPr bwMode="auto">
            <a:xfrm>
              <a:off x="7092950" y="4105275"/>
              <a:ext cx="627063" cy="817562"/>
            </a:xfrm>
            <a:custGeom>
              <a:avLst/>
              <a:gdLst>
                <a:gd name="T0" fmla="*/ 385 w 395"/>
                <a:gd name="T1" fmla="*/ 103 h 515"/>
                <a:gd name="T2" fmla="*/ 385 w 395"/>
                <a:gd name="T3" fmla="*/ 0 h 515"/>
                <a:gd name="T4" fmla="*/ 0 w 395"/>
                <a:gd name="T5" fmla="*/ 0 h 515"/>
                <a:gd name="T6" fmla="*/ 0 w 395"/>
                <a:gd name="T7" fmla="*/ 515 h 515"/>
                <a:gd name="T8" fmla="*/ 395 w 395"/>
                <a:gd name="T9" fmla="*/ 515 h 515"/>
                <a:gd name="T10" fmla="*/ 395 w 395"/>
                <a:gd name="T11" fmla="*/ 411 h 515"/>
                <a:gd name="T12" fmla="*/ 120 w 395"/>
                <a:gd name="T13" fmla="*/ 411 h 515"/>
                <a:gd name="T14" fmla="*/ 120 w 395"/>
                <a:gd name="T15" fmla="*/ 308 h 515"/>
                <a:gd name="T16" fmla="*/ 345 w 395"/>
                <a:gd name="T17" fmla="*/ 308 h 515"/>
                <a:gd name="T18" fmla="*/ 345 w 395"/>
                <a:gd name="T19" fmla="*/ 205 h 515"/>
                <a:gd name="T20" fmla="*/ 120 w 395"/>
                <a:gd name="T21" fmla="*/ 205 h 515"/>
                <a:gd name="T22" fmla="*/ 120 w 395"/>
                <a:gd name="T23" fmla="*/ 103 h 515"/>
                <a:gd name="T24" fmla="*/ 385 w 395"/>
                <a:gd name="T25" fmla="*/ 103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515">
                  <a:moveTo>
                    <a:pt x="385" y="103"/>
                  </a:moveTo>
                  <a:lnTo>
                    <a:pt x="385" y="0"/>
                  </a:lnTo>
                  <a:lnTo>
                    <a:pt x="0" y="0"/>
                  </a:lnTo>
                  <a:lnTo>
                    <a:pt x="0" y="515"/>
                  </a:lnTo>
                  <a:lnTo>
                    <a:pt x="395" y="515"/>
                  </a:lnTo>
                  <a:lnTo>
                    <a:pt x="395" y="411"/>
                  </a:lnTo>
                  <a:lnTo>
                    <a:pt x="120" y="411"/>
                  </a:lnTo>
                  <a:lnTo>
                    <a:pt x="120" y="308"/>
                  </a:lnTo>
                  <a:lnTo>
                    <a:pt x="345" y="308"/>
                  </a:lnTo>
                  <a:lnTo>
                    <a:pt x="345" y="205"/>
                  </a:lnTo>
                  <a:lnTo>
                    <a:pt x="120" y="205"/>
                  </a:lnTo>
                  <a:lnTo>
                    <a:pt x="120" y="103"/>
                  </a:lnTo>
                  <a:lnTo>
                    <a:pt x="385"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30" name="Freeform 15">
              <a:extLst>
                <a:ext uri="{FF2B5EF4-FFF2-40B4-BE49-F238E27FC236}">
                  <a16:creationId xmlns:a16="http://schemas.microsoft.com/office/drawing/2014/main" id="{028DF1BC-2651-4AA0-827E-98C06AF5DB9C}"/>
                </a:ext>
              </a:extLst>
            </p:cNvPr>
            <p:cNvSpPr>
              <a:spLocks noEditPoints="1"/>
            </p:cNvSpPr>
            <p:nvPr userDrawn="1"/>
          </p:nvSpPr>
          <p:spPr bwMode="auto">
            <a:xfrm>
              <a:off x="3300413" y="4092575"/>
              <a:ext cx="844550" cy="844550"/>
            </a:xfrm>
            <a:custGeom>
              <a:avLst/>
              <a:gdLst>
                <a:gd name="T0" fmla="*/ 878 w 1753"/>
                <a:gd name="T1" fmla="*/ 1379 h 1753"/>
                <a:gd name="T2" fmla="*/ 374 w 1753"/>
                <a:gd name="T3" fmla="*/ 875 h 1753"/>
                <a:gd name="T4" fmla="*/ 878 w 1753"/>
                <a:gd name="T5" fmla="*/ 370 h 1753"/>
                <a:gd name="T6" fmla="*/ 1383 w 1753"/>
                <a:gd name="T7" fmla="*/ 875 h 1753"/>
                <a:gd name="T8" fmla="*/ 878 w 1753"/>
                <a:gd name="T9" fmla="*/ 1379 h 1753"/>
                <a:gd name="T10" fmla="*/ 877 w 1753"/>
                <a:gd name="T11" fmla="*/ 0 h 1753"/>
                <a:gd name="T12" fmla="*/ 0 w 1753"/>
                <a:gd name="T13" fmla="*/ 877 h 1753"/>
                <a:gd name="T14" fmla="*/ 877 w 1753"/>
                <a:gd name="T15" fmla="*/ 1753 h 1753"/>
                <a:gd name="T16" fmla="*/ 1753 w 1753"/>
                <a:gd name="T17" fmla="*/ 877 h 1753"/>
                <a:gd name="T18" fmla="*/ 877 w 1753"/>
                <a:gd name="T19" fmla="*/ 0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3" h="1753">
                  <a:moveTo>
                    <a:pt x="878" y="1379"/>
                  </a:moveTo>
                  <a:cubicBezTo>
                    <a:pt x="600" y="1379"/>
                    <a:pt x="374" y="1153"/>
                    <a:pt x="374" y="875"/>
                  </a:cubicBezTo>
                  <a:cubicBezTo>
                    <a:pt x="374" y="596"/>
                    <a:pt x="600" y="370"/>
                    <a:pt x="878" y="370"/>
                  </a:cubicBezTo>
                  <a:cubicBezTo>
                    <a:pt x="1157" y="370"/>
                    <a:pt x="1383" y="596"/>
                    <a:pt x="1383" y="875"/>
                  </a:cubicBezTo>
                  <a:cubicBezTo>
                    <a:pt x="1383" y="1153"/>
                    <a:pt x="1157" y="1379"/>
                    <a:pt x="878" y="1379"/>
                  </a:cubicBezTo>
                  <a:moveTo>
                    <a:pt x="877" y="0"/>
                  </a:moveTo>
                  <a:cubicBezTo>
                    <a:pt x="393" y="0"/>
                    <a:pt x="0" y="393"/>
                    <a:pt x="0" y="877"/>
                  </a:cubicBezTo>
                  <a:cubicBezTo>
                    <a:pt x="0" y="1361"/>
                    <a:pt x="393" y="1753"/>
                    <a:pt x="877" y="1753"/>
                  </a:cubicBezTo>
                  <a:cubicBezTo>
                    <a:pt x="1360" y="1753"/>
                    <a:pt x="1753" y="1361"/>
                    <a:pt x="1753" y="877"/>
                  </a:cubicBezTo>
                  <a:cubicBezTo>
                    <a:pt x="1753" y="393"/>
                    <a:pt x="1360" y="0"/>
                    <a:pt x="87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grpSp>
    </p:spTree>
    <p:extLst>
      <p:ext uri="{BB962C8B-B14F-4D97-AF65-F5344CB8AC3E}">
        <p14:creationId xmlns:p14="http://schemas.microsoft.com/office/powerpoint/2010/main" val="1883833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Blank">
    <p:bg>
      <p:bgPr>
        <a:solidFill>
          <a:schemeClr val="bg1"/>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3822201-9737-4357-8847-D775BC4DAB8B}"/>
              </a:ext>
            </a:extLst>
          </p:cNvPr>
          <p:cNvGraphicFramePr>
            <a:graphicFrameLocks noChangeAspect="1"/>
          </p:cNvGraphicFramePr>
          <p:nvPr userDrawn="1">
            <p:custDataLst>
              <p:tags r:id="rId1"/>
            </p:custDataLst>
            <p:extLst>
              <p:ext uri="{D42A27DB-BD31-4B8C-83A1-F6EECF244321}">
                <p14:modId xmlns:p14="http://schemas.microsoft.com/office/powerpoint/2010/main" val="22781997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43822201-9737-4357-8847-D775BC4DAB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Picture Placeholder 5">
            <a:extLst>
              <a:ext uri="{FF2B5EF4-FFF2-40B4-BE49-F238E27FC236}">
                <a16:creationId xmlns:a16="http://schemas.microsoft.com/office/drawing/2014/main" id="{2BCA90E4-1DAE-4D49-BB6A-36E472840968}"/>
              </a:ext>
            </a:extLst>
          </p:cNvPr>
          <p:cNvSpPr>
            <a:spLocks noGrp="1"/>
          </p:cNvSpPr>
          <p:nvPr>
            <p:ph type="pic" sz="quarter" idx="10"/>
          </p:nvPr>
        </p:nvSpPr>
        <p:spPr>
          <a:xfrm>
            <a:off x="4213225" y="0"/>
            <a:ext cx="7429500" cy="6858000"/>
          </a:xfrm>
        </p:spPr>
        <p:txBody>
          <a:bodyPr/>
          <a:lstStyle>
            <a:lvl1pPr marL="0" indent="0" algn="ctr">
              <a:buNone/>
              <a:defRPr/>
            </a:lvl1pPr>
          </a:lstStyle>
          <a:p>
            <a:endParaRPr lang="en-GB"/>
          </a:p>
        </p:txBody>
      </p:sp>
      <p:pic>
        <p:nvPicPr>
          <p:cNvPr id="44" name="Picture 43" descr="Icon&#10;&#10;Description automatically generated with medium confidence">
            <a:extLst>
              <a:ext uri="{FF2B5EF4-FFF2-40B4-BE49-F238E27FC236}">
                <a16:creationId xmlns:a16="http://schemas.microsoft.com/office/drawing/2014/main" id="{0B523BCA-3BCF-4693-B594-33F8631C74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9631" cy="6858000"/>
          </a:xfrm>
          <a:prstGeom prst="rect">
            <a:avLst/>
          </a:prstGeom>
        </p:spPr>
      </p:pic>
      <p:sp>
        <p:nvSpPr>
          <p:cNvPr id="2" name="Title 1">
            <a:extLst>
              <a:ext uri="{FF2B5EF4-FFF2-40B4-BE49-F238E27FC236}">
                <a16:creationId xmlns:a16="http://schemas.microsoft.com/office/drawing/2014/main" id="{03EAF610-BA38-49AB-A4E2-58828DB01E0E}"/>
              </a:ext>
            </a:extLst>
          </p:cNvPr>
          <p:cNvSpPr>
            <a:spLocks noGrp="1"/>
          </p:cNvSpPr>
          <p:nvPr>
            <p:ph type="ctrTitle" hasCustomPrompt="1"/>
          </p:nvPr>
        </p:nvSpPr>
        <p:spPr>
          <a:xfrm>
            <a:off x="264709" y="3572346"/>
            <a:ext cx="6458703" cy="276999"/>
          </a:xfrm>
        </p:spPr>
        <p:txBody>
          <a:bodyPr vert="horz" anchor="b">
            <a:normAutofit/>
          </a:bodyPr>
          <a:lstStyle>
            <a:lvl1pPr algn="l">
              <a:defRPr sz="1800" b="0">
                <a:solidFill>
                  <a:schemeClr val="bg1"/>
                </a:solidFill>
                <a:latin typeface="Costa Text O" panose="020B0503040203020204" pitchFamily="34" charset="0"/>
              </a:defRPr>
            </a:lvl1pPr>
          </a:lstStyle>
          <a:p>
            <a:r>
              <a:rPr lang="en-GB"/>
              <a:t>tagline</a:t>
            </a:r>
          </a:p>
        </p:txBody>
      </p:sp>
      <p:sp>
        <p:nvSpPr>
          <p:cNvPr id="3" name="Subtitle 2">
            <a:extLst>
              <a:ext uri="{FF2B5EF4-FFF2-40B4-BE49-F238E27FC236}">
                <a16:creationId xmlns:a16="http://schemas.microsoft.com/office/drawing/2014/main" id="{2DDF897D-7C42-4CBB-8BD4-5809337387A3}"/>
              </a:ext>
            </a:extLst>
          </p:cNvPr>
          <p:cNvSpPr>
            <a:spLocks noGrp="1"/>
          </p:cNvSpPr>
          <p:nvPr>
            <p:ph type="subTitle" idx="1" hasCustomPrompt="1"/>
          </p:nvPr>
        </p:nvSpPr>
        <p:spPr>
          <a:xfrm>
            <a:off x="263525" y="3866005"/>
            <a:ext cx="6460030" cy="1655762"/>
          </a:xfrm>
        </p:spPr>
        <p:txBody>
          <a:bodyPr>
            <a:normAutofit/>
          </a:bodyPr>
          <a:lstStyle>
            <a:lvl1pPr marL="0" indent="0" algn="l">
              <a:lnSpc>
                <a:spcPct val="100000"/>
              </a:lnSpc>
              <a:spcBef>
                <a:spcPts val="0"/>
              </a:spcBef>
              <a:buNone/>
              <a:defRPr sz="6600" b="1" cap="all" baseline="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title</a:t>
            </a:r>
          </a:p>
        </p:txBody>
      </p:sp>
      <p:grpSp>
        <p:nvGrpSpPr>
          <p:cNvPr id="19" name="Group 18">
            <a:extLst>
              <a:ext uri="{FF2B5EF4-FFF2-40B4-BE49-F238E27FC236}">
                <a16:creationId xmlns:a16="http://schemas.microsoft.com/office/drawing/2014/main" id="{36E9DC16-E917-4ECA-87A6-7832E11F4241}"/>
              </a:ext>
            </a:extLst>
          </p:cNvPr>
          <p:cNvGrpSpPr>
            <a:grpSpLocks noChangeAspect="1"/>
          </p:cNvGrpSpPr>
          <p:nvPr userDrawn="1"/>
        </p:nvGrpSpPr>
        <p:grpSpPr>
          <a:xfrm>
            <a:off x="10173810" y="737992"/>
            <a:ext cx="1754665" cy="667689"/>
            <a:chOff x="0" y="1109663"/>
            <a:chExt cx="10058400" cy="3827462"/>
          </a:xfrm>
          <a:solidFill>
            <a:schemeClr val="bg1"/>
          </a:solidFill>
        </p:grpSpPr>
        <p:sp>
          <p:nvSpPr>
            <p:cNvPr id="20" name="Freeform 5">
              <a:extLst>
                <a:ext uri="{FF2B5EF4-FFF2-40B4-BE49-F238E27FC236}">
                  <a16:creationId xmlns:a16="http://schemas.microsoft.com/office/drawing/2014/main" id="{E347358F-646D-46D6-9FE9-A9A137261F42}"/>
                </a:ext>
              </a:extLst>
            </p:cNvPr>
            <p:cNvSpPr>
              <a:spLocks/>
            </p:cNvSpPr>
            <p:nvPr userDrawn="1"/>
          </p:nvSpPr>
          <p:spPr bwMode="auto">
            <a:xfrm>
              <a:off x="4735513" y="1149350"/>
              <a:ext cx="1131888" cy="2447925"/>
            </a:xfrm>
            <a:custGeom>
              <a:avLst/>
              <a:gdLst>
                <a:gd name="T0" fmla="*/ 777 w 2351"/>
                <a:gd name="T1" fmla="*/ 1 h 5079"/>
                <a:gd name="T2" fmla="*/ 2351 w 2351"/>
                <a:gd name="T3" fmla="*/ 0 h 5079"/>
                <a:gd name="T4" fmla="*/ 1495 w 2351"/>
                <a:gd name="T5" fmla="*/ 1358 h 5079"/>
                <a:gd name="T6" fmla="*/ 2351 w 2351"/>
                <a:gd name="T7" fmla="*/ 3558 h 5079"/>
                <a:gd name="T8" fmla="*/ 1432 w 2351"/>
                <a:gd name="T9" fmla="*/ 5079 h 5079"/>
                <a:gd name="T10" fmla="*/ 0 w 2351"/>
                <a:gd name="T11" fmla="*/ 4684 h 5079"/>
                <a:gd name="T12" fmla="*/ 802 w 2351"/>
                <a:gd name="T13" fmla="*/ 3450 h 5079"/>
                <a:gd name="T14" fmla="*/ 0 w 2351"/>
                <a:gd name="T15" fmla="*/ 1342 h 5079"/>
                <a:gd name="T16" fmla="*/ 777 w 2351"/>
                <a:gd name="T17" fmla="*/ 1 h 5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1" h="5079">
                  <a:moveTo>
                    <a:pt x="777" y="1"/>
                  </a:moveTo>
                  <a:cubicBezTo>
                    <a:pt x="2351" y="0"/>
                    <a:pt x="2351" y="0"/>
                    <a:pt x="2351" y="0"/>
                  </a:cubicBezTo>
                  <a:cubicBezTo>
                    <a:pt x="1813" y="251"/>
                    <a:pt x="1443" y="772"/>
                    <a:pt x="1495" y="1358"/>
                  </a:cubicBezTo>
                  <a:cubicBezTo>
                    <a:pt x="1570" y="2216"/>
                    <a:pt x="2351" y="2547"/>
                    <a:pt x="2351" y="3558"/>
                  </a:cubicBezTo>
                  <a:cubicBezTo>
                    <a:pt x="2351" y="4232"/>
                    <a:pt x="1914" y="4823"/>
                    <a:pt x="1432" y="5079"/>
                  </a:cubicBezTo>
                  <a:cubicBezTo>
                    <a:pt x="0" y="4684"/>
                    <a:pt x="0" y="4684"/>
                    <a:pt x="0" y="4684"/>
                  </a:cubicBezTo>
                  <a:cubicBezTo>
                    <a:pt x="495" y="4453"/>
                    <a:pt x="823" y="3973"/>
                    <a:pt x="802" y="3450"/>
                  </a:cubicBezTo>
                  <a:cubicBezTo>
                    <a:pt x="768" y="2636"/>
                    <a:pt x="0" y="2263"/>
                    <a:pt x="0" y="1342"/>
                  </a:cubicBezTo>
                  <a:cubicBezTo>
                    <a:pt x="0" y="717"/>
                    <a:pt x="347" y="217"/>
                    <a:pt x="777"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1" name="Freeform 6">
              <a:extLst>
                <a:ext uri="{FF2B5EF4-FFF2-40B4-BE49-F238E27FC236}">
                  <a16:creationId xmlns:a16="http://schemas.microsoft.com/office/drawing/2014/main" id="{26DAB065-40EB-43B6-9C5F-A9942E2E85AE}"/>
                </a:ext>
              </a:extLst>
            </p:cNvPr>
            <p:cNvSpPr>
              <a:spLocks/>
            </p:cNvSpPr>
            <p:nvPr userDrawn="1"/>
          </p:nvSpPr>
          <p:spPr bwMode="auto">
            <a:xfrm>
              <a:off x="6269038" y="1149350"/>
              <a:ext cx="1538288" cy="2046287"/>
            </a:xfrm>
            <a:custGeom>
              <a:avLst/>
              <a:gdLst>
                <a:gd name="T0" fmla="*/ 291 w 969"/>
                <a:gd name="T1" fmla="*/ 1289 h 1289"/>
                <a:gd name="T2" fmla="*/ 291 w 969"/>
                <a:gd name="T3" fmla="*/ 329 h 1289"/>
                <a:gd name="T4" fmla="*/ 0 w 969"/>
                <a:gd name="T5" fmla="*/ 329 h 1289"/>
                <a:gd name="T6" fmla="*/ 0 w 969"/>
                <a:gd name="T7" fmla="*/ 0 h 1289"/>
                <a:gd name="T8" fmla="*/ 969 w 969"/>
                <a:gd name="T9" fmla="*/ 0 h 1289"/>
                <a:gd name="T10" fmla="*/ 969 w 969"/>
                <a:gd name="T11" fmla="*/ 329 h 1289"/>
                <a:gd name="T12" fmla="*/ 675 w 969"/>
                <a:gd name="T13" fmla="*/ 329 h 1289"/>
                <a:gd name="T14" fmla="*/ 675 w 969"/>
                <a:gd name="T15" fmla="*/ 1289 h 1289"/>
                <a:gd name="T16" fmla="*/ 291 w 969"/>
                <a:gd name="T17" fmla="*/ 1289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9" h="1289">
                  <a:moveTo>
                    <a:pt x="291" y="1289"/>
                  </a:moveTo>
                  <a:lnTo>
                    <a:pt x="291" y="329"/>
                  </a:lnTo>
                  <a:lnTo>
                    <a:pt x="0" y="329"/>
                  </a:lnTo>
                  <a:lnTo>
                    <a:pt x="0" y="0"/>
                  </a:lnTo>
                  <a:lnTo>
                    <a:pt x="969" y="0"/>
                  </a:lnTo>
                  <a:lnTo>
                    <a:pt x="969" y="329"/>
                  </a:lnTo>
                  <a:lnTo>
                    <a:pt x="675" y="329"/>
                  </a:lnTo>
                  <a:lnTo>
                    <a:pt x="675" y="1289"/>
                  </a:lnTo>
                  <a:lnTo>
                    <a:pt x="291" y="1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2" name="Freeform 7">
              <a:extLst>
                <a:ext uri="{FF2B5EF4-FFF2-40B4-BE49-F238E27FC236}">
                  <a16:creationId xmlns:a16="http://schemas.microsoft.com/office/drawing/2014/main" id="{3DB193FD-996E-42DC-A859-B35446591371}"/>
                </a:ext>
              </a:extLst>
            </p:cNvPr>
            <p:cNvSpPr>
              <a:spLocks/>
            </p:cNvSpPr>
            <p:nvPr userDrawn="1"/>
          </p:nvSpPr>
          <p:spPr bwMode="auto">
            <a:xfrm>
              <a:off x="0" y="1109663"/>
              <a:ext cx="1820863" cy="2133600"/>
            </a:xfrm>
            <a:custGeom>
              <a:avLst/>
              <a:gdLst>
                <a:gd name="T0" fmla="*/ 0 w 3778"/>
                <a:gd name="T1" fmla="*/ 2213 h 4427"/>
                <a:gd name="T2" fmla="*/ 2216 w 3778"/>
                <a:gd name="T3" fmla="*/ 4427 h 4427"/>
                <a:gd name="T4" fmla="*/ 3778 w 3778"/>
                <a:gd name="T5" fmla="*/ 3785 h 4427"/>
                <a:gd name="T6" fmla="*/ 2918 w 3778"/>
                <a:gd name="T7" fmla="*/ 2927 h 4427"/>
                <a:gd name="T8" fmla="*/ 2216 w 3778"/>
                <a:gd name="T9" fmla="*/ 3214 h 4427"/>
                <a:gd name="T10" fmla="*/ 1215 w 3778"/>
                <a:gd name="T11" fmla="*/ 2214 h 4427"/>
                <a:gd name="T12" fmla="*/ 2216 w 3778"/>
                <a:gd name="T13" fmla="*/ 1214 h 4427"/>
                <a:gd name="T14" fmla="*/ 2918 w 3778"/>
                <a:gd name="T15" fmla="*/ 1501 h 4427"/>
                <a:gd name="T16" fmla="*/ 3778 w 3778"/>
                <a:gd name="T17" fmla="*/ 642 h 4427"/>
                <a:gd name="T18" fmla="*/ 2216 w 3778"/>
                <a:gd name="T19" fmla="*/ 0 h 4427"/>
                <a:gd name="T20" fmla="*/ 0 w 3778"/>
                <a:gd name="T21" fmla="*/ 2213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8" h="4427">
                  <a:moveTo>
                    <a:pt x="0" y="2213"/>
                  </a:moveTo>
                  <a:cubicBezTo>
                    <a:pt x="0" y="3437"/>
                    <a:pt x="992" y="4427"/>
                    <a:pt x="2216" y="4427"/>
                  </a:cubicBezTo>
                  <a:cubicBezTo>
                    <a:pt x="2826" y="4427"/>
                    <a:pt x="3377" y="4182"/>
                    <a:pt x="3778" y="3785"/>
                  </a:cubicBezTo>
                  <a:cubicBezTo>
                    <a:pt x="2918" y="2927"/>
                    <a:pt x="2918" y="2927"/>
                    <a:pt x="2918" y="2927"/>
                  </a:cubicBezTo>
                  <a:cubicBezTo>
                    <a:pt x="2738" y="3104"/>
                    <a:pt x="2490" y="3214"/>
                    <a:pt x="2216" y="3214"/>
                  </a:cubicBezTo>
                  <a:cubicBezTo>
                    <a:pt x="1664" y="3214"/>
                    <a:pt x="1215" y="2766"/>
                    <a:pt x="1215" y="2214"/>
                  </a:cubicBezTo>
                  <a:cubicBezTo>
                    <a:pt x="1215" y="1662"/>
                    <a:pt x="1664" y="1214"/>
                    <a:pt x="2216" y="1214"/>
                  </a:cubicBezTo>
                  <a:cubicBezTo>
                    <a:pt x="2490" y="1214"/>
                    <a:pt x="2738" y="1323"/>
                    <a:pt x="2918" y="1501"/>
                  </a:cubicBezTo>
                  <a:cubicBezTo>
                    <a:pt x="3778" y="642"/>
                    <a:pt x="3778" y="642"/>
                    <a:pt x="3778" y="642"/>
                  </a:cubicBezTo>
                  <a:cubicBezTo>
                    <a:pt x="3377" y="245"/>
                    <a:pt x="2826" y="0"/>
                    <a:pt x="2216" y="0"/>
                  </a:cubicBezTo>
                  <a:cubicBezTo>
                    <a:pt x="992" y="0"/>
                    <a:pt x="0" y="990"/>
                    <a:pt x="0" y="22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3" name="Freeform 8">
              <a:extLst>
                <a:ext uri="{FF2B5EF4-FFF2-40B4-BE49-F238E27FC236}">
                  <a16:creationId xmlns:a16="http://schemas.microsoft.com/office/drawing/2014/main" id="{C5D48E15-B37A-44B1-AB71-A6B456046113}"/>
                </a:ext>
              </a:extLst>
            </p:cNvPr>
            <p:cNvSpPr>
              <a:spLocks noEditPoints="1"/>
            </p:cNvSpPr>
            <p:nvPr userDrawn="1"/>
          </p:nvSpPr>
          <p:spPr bwMode="auto">
            <a:xfrm>
              <a:off x="2124075" y="1109663"/>
              <a:ext cx="2135188" cy="2135187"/>
            </a:xfrm>
            <a:custGeom>
              <a:avLst/>
              <a:gdLst>
                <a:gd name="T0" fmla="*/ 2177 w 4432"/>
                <a:gd name="T1" fmla="*/ 3213 h 4430"/>
                <a:gd name="T2" fmla="*/ 1176 w 4432"/>
                <a:gd name="T3" fmla="*/ 2213 h 4430"/>
                <a:gd name="T4" fmla="*/ 2177 w 4432"/>
                <a:gd name="T5" fmla="*/ 1213 h 4430"/>
                <a:gd name="T6" fmla="*/ 3179 w 4432"/>
                <a:gd name="T7" fmla="*/ 2213 h 4430"/>
                <a:gd name="T8" fmla="*/ 2177 w 4432"/>
                <a:gd name="T9" fmla="*/ 3213 h 4430"/>
                <a:gd name="T10" fmla="*/ 2216 w 4432"/>
                <a:gd name="T11" fmla="*/ 0 h 4430"/>
                <a:gd name="T12" fmla="*/ 0 w 4432"/>
                <a:gd name="T13" fmla="*/ 2214 h 4430"/>
                <a:gd name="T14" fmla="*/ 2216 w 4432"/>
                <a:gd name="T15" fmla="*/ 4430 h 4430"/>
                <a:gd name="T16" fmla="*/ 4432 w 4432"/>
                <a:gd name="T17" fmla="*/ 2214 h 4430"/>
                <a:gd name="T18" fmla="*/ 2216 w 4432"/>
                <a:gd name="T19" fmla="*/ 0 h 4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2" h="4430">
                  <a:moveTo>
                    <a:pt x="2177" y="3213"/>
                  </a:moveTo>
                  <a:cubicBezTo>
                    <a:pt x="1626" y="3213"/>
                    <a:pt x="1176" y="2764"/>
                    <a:pt x="1176" y="2213"/>
                  </a:cubicBezTo>
                  <a:cubicBezTo>
                    <a:pt x="1176" y="1661"/>
                    <a:pt x="1626" y="1213"/>
                    <a:pt x="2177" y="1213"/>
                  </a:cubicBezTo>
                  <a:cubicBezTo>
                    <a:pt x="2731" y="1213"/>
                    <a:pt x="3179" y="1661"/>
                    <a:pt x="3179" y="2213"/>
                  </a:cubicBezTo>
                  <a:cubicBezTo>
                    <a:pt x="3179" y="2764"/>
                    <a:pt x="2731" y="3213"/>
                    <a:pt x="2177" y="3213"/>
                  </a:cubicBezTo>
                  <a:moveTo>
                    <a:pt x="2216" y="0"/>
                  </a:moveTo>
                  <a:cubicBezTo>
                    <a:pt x="991" y="0"/>
                    <a:pt x="0" y="990"/>
                    <a:pt x="0" y="2214"/>
                  </a:cubicBezTo>
                  <a:cubicBezTo>
                    <a:pt x="0" y="3438"/>
                    <a:pt x="991" y="4430"/>
                    <a:pt x="2216" y="4430"/>
                  </a:cubicBezTo>
                  <a:cubicBezTo>
                    <a:pt x="3441" y="4430"/>
                    <a:pt x="4432" y="3438"/>
                    <a:pt x="4432" y="2214"/>
                  </a:cubicBezTo>
                  <a:cubicBezTo>
                    <a:pt x="4432" y="990"/>
                    <a:pt x="3441" y="0"/>
                    <a:pt x="22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4" name="Freeform 9">
              <a:extLst>
                <a:ext uri="{FF2B5EF4-FFF2-40B4-BE49-F238E27FC236}">
                  <a16:creationId xmlns:a16="http://schemas.microsoft.com/office/drawing/2014/main" id="{AFD32718-6DBA-4422-ACE3-1A3F035BE1EA}"/>
                </a:ext>
              </a:extLst>
            </p:cNvPr>
            <p:cNvSpPr>
              <a:spLocks noEditPoints="1"/>
            </p:cNvSpPr>
            <p:nvPr userDrawn="1"/>
          </p:nvSpPr>
          <p:spPr bwMode="auto">
            <a:xfrm>
              <a:off x="8023225" y="1149350"/>
              <a:ext cx="2035175" cy="2046287"/>
            </a:xfrm>
            <a:custGeom>
              <a:avLst/>
              <a:gdLst>
                <a:gd name="T0" fmla="*/ 513 w 1282"/>
                <a:gd name="T1" fmla="*/ 784 h 1289"/>
                <a:gd name="T2" fmla="*/ 630 w 1282"/>
                <a:gd name="T3" fmla="*/ 290 h 1289"/>
                <a:gd name="T4" fmla="*/ 651 w 1282"/>
                <a:gd name="T5" fmla="*/ 290 h 1289"/>
                <a:gd name="T6" fmla="*/ 768 w 1282"/>
                <a:gd name="T7" fmla="*/ 784 h 1289"/>
                <a:gd name="T8" fmla="*/ 513 w 1282"/>
                <a:gd name="T9" fmla="*/ 784 h 1289"/>
                <a:gd name="T10" fmla="*/ 874 w 1282"/>
                <a:gd name="T11" fmla="*/ 0 h 1289"/>
                <a:gd name="T12" fmla="*/ 408 w 1282"/>
                <a:gd name="T13" fmla="*/ 0 h 1289"/>
                <a:gd name="T14" fmla="*/ 0 w 1282"/>
                <a:gd name="T15" fmla="*/ 1289 h 1289"/>
                <a:gd name="T16" fmla="*/ 393 w 1282"/>
                <a:gd name="T17" fmla="*/ 1289 h 1289"/>
                <a:gd name="T18" fmla="*/ 446 w 1282"/>
                <a:gd name="T19" fmla="*/ 1067 h 1289"/>
                <a:gd name="T20" fmla="*/ 835 w 1282"/>
                <a:gd name="T21" fmla="*/ 1067 h 1289"/>
                <a:gd name="T22" fmla="*/ 888 w 1282"/>
                <a:gd name="T23" fmla="*/ 1289 h 1289"/>
                <a:gd name="T24" fmla="*/ 1282 w 1282"/>
                <a:gd name="T25" fmla="*/ 1289 h 1289"/>
                <a:gd name="T26" fmla="*/ 874 w 1282"/>
                <a:gd name="T27" fmla="*/ 0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2" h="1289">
                  <a:moveTo>
                    <a:pt x="513" y="784"/>
                  </a:moveTo>
                  <a:lnTo>
                    <a:pt x="630" y="290"/>
                  </a:lnTo>
                  <a:lnTo>
                    <a:pt x="651" y="290"/>
                  </a:lnTo>
                  <a:lnTo>
                    <a:pt x="768" y="784"/>
                  </a:lnTo>
                  <a:lnTo>
                    <a:pt x="513" y="784"/>
                  </a:lnTo>
                  <a:close/>
                  <a:moveTo>
                    <a:pt x="874" y="0"/>
                  </a:moveTo>
                  <a:lnTo>
                    <a:pt x="408" y="0"/>
                  </a:lnTo>
                  <a:lnTo>
                    <a:pt x="0" y="1289"/>
                  </a:lnTo>
                  <a:lnTo>
                    <a:pt x="393" y="1289"/>
                  </a:lnTo>
                  <a:lnTo>
                    <a:pt x="446" y="1067"/>
                  </a:lnTo>
                  <a:lnTo>
                    <a:pt x="835" y="1067"/>
                  </a:lnTo>
                  <a:lnTo>
                    <a:pt x="888" y="1289"/>
                  </a:lnTo>
                  <a:lnTo>
                    <a:pt x="1282" y="1289"/>
                  </a:lnTo>
                  <a:lnTo>
                    <a:pt x="8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5" name="Freeform 10">
              <a:extLst>
                <a:ext uri="{FF2B5EF4-FFF2-40B4-BE49-F238E27FC236}">
                  <a16:creationId xmlns:a16="http://schemas.microsoft.com/office/drawing/2014/main" id="{87685CC4-88B1-4D3D-98CC-FC577CF47759}"/>
                </a:ext>
              </a:extLst>
            </p:cNvPr>
            <p:cNvSpPr>
              <a:spLocks/>
            </p:cNvSpPr>
            <p:nvPr userDrawn="1"/>
          </p:nvSpPr>
          <p:spPr bwMode="auto">
            <a:xfrm>
              <a:off x="4410075" y="4105275"/>
              <a:ext cx="622300" cy="817562"/>
            </a:xfrm>
            <a:custGeom>
              <a:avLst/>
              <a:gdLst>
                <a:gd name="T0" fmla="*/ 0 w 392"/>
                <a:gd name="T1" fmla="*/ 0 h 515"/>
                <a:gd name="T2" fmla="*/ 392 w 392"/>
                <a:gd name="T3" fmla="*/ 0 h 515"/>
                <a:gd name="T4" fmla="*/ 392 w 392"/>
                <a:gd name="T5" fmla="*/ 103 h 515"/>
                <a:gd name="T6" fmla="*/ 120 w 392"/>
                <a:gd name="T7" fmla="*/ 103 h 515"/>
                <a:gd name="T8" fmla="*/ 120 w 392"/>
                <a:gd name="T9" fmla="*/ 204 h 515"/>
                <a:gd name="T10" fmla="*/ 346 w 392"/>
                <a:gd name="T11" fmla="*/ 204 h 515"/>
                <a:gd name="T12" fmla="*/ 346 w 392"/>
                <a:gd name="T13" fmla="*/ 308 h 515"/>
                <a:gd name="T14" fmla="*/ 120 w 392"/>
                <a:gd name="T15" fmla="*/ 308 h 515"/>
                <a:gd name="T16" fmla="*/ 120 w 392"/>
                <a:gd name="T17" fmla="*/ 515 h 515"/>
                <a:gd name="T18" fmla="*/ 0 w 392"/>
                <a:gd name="T19" fmla="*/ 515 h 515"/>
                <a:gd name="T20" fmla="*/ 0 w 392"/>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2" h="515">
                  <a:moveTo>
                    <a:pt x="0" y="0"/>
                  </a:moveTo>
                  <a:lnTo>
                    <a:pt x="392" y="0"/>
                  </a:lnTo>
                  <a:lnTo>
                    <a:pt x="392" y="103"/>
                  </a:lnTo>
                  <a:lnTo>
                    <a:pt x="120" y="103"/>
                  </a:lnTo>
                  <a:lnTo>
                    <a:pt x="120" y="204"/>
                  </a:lnTo>
                  <a:lnTo>
                    <a:pt x="346" y="204"/>
                  </a:lnTo>
                  <a:lnTo>
                    <a:pt x="346" y="308"/>
                  </a:lnTo>
                  <a:lnTo>
                    <a:pt x="120" y="308"/>
                  </a:lnTo>
                  <a:lnTo>
                    <a:pt x="120" y="515"/>
                  </a:lnTo>
                  <a:lnTo>
                    <a:pt x="0" y="5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6" name="Freeform 11">
              <a:extLst>
                <a:ext uri="{FF2B5EF4-FFF2-40B4-BE49-F238E27FC236}">
                  <a16:creationId xmlns:a16="http://schemas.microsoft.com/office/drawing/2014/main" id="{0F013DEF-EAD1-46D1-999C-783CF7A4123C}"/>
                </a:ext>
              </a:extLst>
            </p:cNvPr>
            <p:cNvSpPr>
              <a:spLocks/>
            </p:cNvSpPr>
            <p:nvPr userDrawn="1"/>
          </p:nvSpPr>
          <p:spPr bwMode="auto">
            <a:xfrm>
              <a:off x="5292725" y="4105275"/>
              <a:ext cx="623888" cy="817562"/>
            </a:xfrm>
            <a:custGeom>
              <a:avLst/>
              <a:gdLst>
                <a:gd name="T0" fmla="*/ 0 w 393"/>
                <a:gd name="T1" fmla="*/ 0 h 515"/>
                <a:gd name="T2" fmla="*/ 393 w 393"/>
                <a:gd name="T3" fmla="*/ 0 h 515"/>
                <a:gd name="T4" fmla="*/ 393 w 393"/>
                <a:gd name="T5" fmla="*/ 103 h 515"/>
                <a:gd name="T6" fmla="*/ 121 w 393"/>
                <a:gd name="T7" fmla="*/ 103 h 515"/>
                <a:gd name="T8" fmla="*/ 121 w 393"/>
                <a:gd name="T9" fmla="*/ 204 h 515"/>
                <a:gd name="T10" fmla="*/ 346 w 393"/>
                <a:gd name="T11" fmla="*/ 204 h 515"/>
                <a:gd name="T12" fmla="*/ 346 w 393"/>
                <a:gd name="T13" fmla="*/ 308 h 515"/>
                <a:gd name="T14" fmla="*/ 121 w 393"/>
                <a:gd name="T15" fmla="*/ 308 h 515"/>
                <a:gd name="T16" fmla="*/ 121 w 393"/>
                <a:gd name="T17" fmla="*/ 515 h 515"/>
                <a:gd name="T18" fmla="*/ 0 w 393"/>
                <a:gd name="T19" fmla="*/ 515 h 515"/>
                <a:gd name="T20" fmla="*/ 0 w 393"/>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3" h="515">
                  <a:moveTo>
                    <a:pt x="0" y="0"/>
                  </a:moveTo>
                  <a:lnTo>
                    <a:pt x="393" y="0"/>
                  </a:lnTo>
                  <a:lnTo>
                    <a:pt x="393" y="103"/>
                  </a:lnTo>
                  <a:lnTo>
                    <a:pt x="121" y="103"/>
                  </a:lnTo>
                  <a:lnTo>
                    <a:pt x="121" y="204"/>
                  </a:lnTo>
                  <a:lnTo>
                    <a:pt x="346" y="204"/>
                  </a:lnTo>
                  <a:lnTo>
                    <a:pt x="346" y="308"/>
                  </a:lnTo>
                  <a:lnTo>
                    <a:pt x="121" y="308"/>
                  </a:lnTo>
                  <a:lnTo>
                    <a:pt x="121" y="515"/>
                  </a:lnTo>
                  <a:lnTo>
                    <a:pt x="0" y="5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7" name="Freeform 12">
              <a:extLst>
                <a:ext uri="{FF2B5EF4-FFF2-40B4-BE49-F238E27FC236}">
                  <a16:creationId xmlns:a16="http://schemas.microsoft.com/office/drawing/2014/main" id="{965A90D7-CD3F-4682-A041-15D34950C806}"/>
                </a:ext>
              </a:extLst>
            </p:cNvPr>
            <p:cNvSpPr>
              <a:spLocks/>
            </p:cNvSpPr>
            <p:nvPr userDrawn="1"/>
          </p:nvSpPr>
          <p:spPr bwMode="auto">
            <a:xfrm>
              <a:off x="2357438" y="4092575"/>
              <a:ext cx="754063" cy="844550"/>
            </a:xfrm>
            <a:custGeom>
              <a:avLst/>
              <a:gdLst>
                <a:gd name="T0" fmla="*/ 1304 w 1567"/>
                <a:gd name="T1" fmla="*/ 1148 h 1752"/>
                <a:gd name="T2" fmla="*/ 877 w 1567"/>
                <a:gd name="T3" fmla="*/ 1382 h 1752"/>
                <a:gd name="T4" fmla="*/ 370 w 1567"/>
                <a:gd name="T5" fmla="*/ 876 h 1752"/>
                <a:gd name="T6" fmla="*/ 877 w 1567"/>
                <a:gd name="T7" fmla="*/ 369 h 1752"/>
                <a:gd name="T8" fmla="*/ 1266 w 1567"/>
                <a:gd name="T9" fmla="*/ 552 h 1752"/>
                <a:gd name="T10" fmla="*/ 1528 w 1567"/>
                <a:gd name="T11" fmla="*/ 290 h 1752"/>
                <a:gd name="T12" fmla="*/ 877 w 1567"/>
                <a:gd name="T13" fmla="*/ 0 h 1752"/>
                <a:gd name="T14" fmla="*/ 0 w 1567"/>
                <a:gd name="T15" fmla="*/ 876 h 1752"/>
                <a:gd name="T16" fmla="*/ 877 w 1567"/>
                <a:gd name="T17" fmla="*/ 1752 h 1752"/>
                <a:gd name="T18" fmla="*/ 1567 w 1567"/>
                <a:gd name="T19" fmla="*/ 1411 h 1752"/>
                <a:gd name="T20" fmla="*/ 1304 w 1567"/>
                <a:gd name="T21" fmla="*/ 114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7" h="1752">
                  <a:moveTo>
                    <a:pt x="1304" y="1148"/>
                  </a:moveTo>
                  <a:cubicBezTo>
                    <a:pt x="1214" y="1289"/>
                    <a:pt x="1056" y="1382"/>
                    <a:pt x="877" y="1382"/>
                  </a:cubicBezTo>
                  <a:cubicBezTo>
                    <a:pt x="597" y="1382"/>
                    <a:pt x="370" y="1155"/>
                    <a:pt x="370" y="876"/>
                  </a:cubicBezTo>
                  <a:cubicBezTo>
                    <a:pt x="370" y="596"/>
                    <a:pt x="597" y="369"/>
                    <a:pt x="877" y="369"/>
                  </a:cubicBezTo>
                  <a:cubicBezTo>
                    <a:pt x="1033" y="369"/>
                    <a:pt x="1173" y="440"/>
                    <a:pt x="1266" y="552"/>
                  </a:cubicBezTo>
                  <a:cubicBezTo>
                    <a:pt x="1528" y="290"/>
                    <a:pt x="1528" y="290"/>
                    <a:pt x="1528" y="290"/>
                  </a:cubicBezTo>
                  <a:cubicBezTo>
                    <a:pt x="1368" y="112"/>
                    <a:pt x="1135" y="0"/>
                    <a:pt x="877" y="0"/>
                  </a:cubicBezTo>
                  <a:cubicBezTo>
                    <a:pt x="393" y="0"/>
                    <a:pt x="0" y="392"/>
                    <a:pt x="0" y="876"/>
                  </a:cubicBezTo>
                  <a:cubicBezTo>
                    <a:pt x="0" y="1360"/>
                    <a:pt x="393" y="1752"/>
                    <a:pt x="877" y="1752"/>
                  </a:cubicBezTo>
                  <a:cubicBezTo>
                    <a:pt x="1157" y="1752"/>
                    <a:pt x="1406" y="1616"/>
                    <a:pt x="1567" y="1411"/>
                  </a:cubicBezTo>
                  <a:lnTo>
                    <a:pt x="1304" y="1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8" name="Freeform 13">
              <a:extLst>
                <a:ext uri="{FF2B5EF4-FFF2-40B4-BE49-F238E27FC236}">
                  <a16:creationId xmlns:a16="http://schemas.microsoft.com/office/drawing/2014/main" id="{FDBC5FB1-6E73-4899-98F6-024906E395A5}"/>
                </a:ext>
              </a:extLst>
            </p:cNvPr>
            <p:cNvSpPr>
              <a:spLocks/>
            </p:cNvSpPr>
            <p:nvPr userDrawn="1"/>
          </p:nvSpPr>
          <p:spPr bwMode="auto">
            <a:xfrm>
              <a:off x="6178550" y="4105275"/>
              <a:ext cx="628650" cy="817562"/>
            </a:xfrm>
            <a:custGeom>
              <a:avLst/>
              <a:gdLst>
                <a:gd name="T0" fmla="*/ 120 w 396"/>
                <a:gd name="T1" fmla="*/ 411 h 515"/>
                <a:gd name="T2" fmla="*/ 120 w 396"/>
                <a:gd name="T3" fmla="*/ 308 h 515"/>
                <a:gd name="T4" fmla="*/ 346 w 396"/>
                <a:gd name="T5" fmla="*/ 308 h 515"/>
                <a:gd name="T6" fmla="*/ 346 w 396"/>
                <a:gd name="T7" fmla="*/ 204 h 515"/>
                <a:gd name="T8" fmla="*/ 120 w 396"/>
                <a:gd name="T9" fmla="*/ 204 h 515"/>
                <a:gd name="T10" fmla="*/ 120 w 396"/>
                <a:gd name="T11" fmla="*/ 103 h 515"/>
                <a:gd name="T12" fmla="*/ 386 w 396"/>
                <a:gd name="T13" fmla="*/ 103 h 515"/>
                <a:gd name="T14" fmla="*/ 386 w 396"/>
                <a:gd name="T15" fmla="*/ 0 h 515"/>
                <a:gd name="T16" fmla="*/ 0 w 396"/>
                <a:gd name="T17" fmla="*/ 0 h 515"/>
                <a:gd name="T18" fmla="*/ 0 w 396"/>
                <a:gd name="T19" fmla="*/ 515 h 515"/>
                <a:gd name="T20" fmla="*/ 396 w 396"/>
                <a:gd name="T21" fmla="*/ 515 h 515"/>
                <a:gd name="T22" fmla="*/ 396 w 396"/>
                <a:gd name="T23" fmla="*/ 411 h 515"/>
                <a:gd name="T24" fmla="*/ 120 w 396"/>
                <a:gd name="T25" fmla="*/ 41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515">
                  <a:moveTo>
                    <a:pt x="120" y="411"/>
                  </a:moveTo>
                  <a:lnTo>
                    <a:pt x="120" y="308"/>
                  </a:lnTo>
                  <a:lnTo>
                    <a:pt x="346" y="308"/>
                  </a:lnTo>
                  <a:lnTo>
                    <a:pt x="346" y="204"/>
                  </a:lnTo>
                  <a:lnTo>
                    <a:pt x="120" y="204"/>
                  </a:lnTo>
                  <a:lnTo>
                    <a:pt x="120" y="103"/>
                  </a:lnTo>
                  <a:lnTo>
                    <a:pt x="386" y="103"/>
                  </a:lnTo>
                  <a:lnTo>
                    <a:pt x="386" y="0"/>
                  </a:lnTo>
                  <a:lnTo>
                    <a:pt x="0" y="0"/>
                  </a:lnTo>
                  <a:lnTo>
                    <a:pt x="0" y="515"/>
                  </a:lnTo>
                  <a:lnTo>
                    <a:pt x="396" y="515"/>
                  </a:lnTo>
                  <a:lnTo>
                    <a:pt x="396" y="411"/>
                  </a:lnTo>
                  <a:lnTo>
                    <a:pt x="120" y="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9" name="Freeform 14">
              <a:extLst>
                <a:ext uri="{FF2B5EF4-FFF2-40B4-BE49-F238E27FC236}">
                  <a16:creationId xmlns:a16="http://schemas.microsoft.com/office/drawing/2014/main" id="{D2DB555F-E718-432E-970C-FD89F34D69BB}"/>
                </a:ext>
              </a:extLst>
            </p:cNvPr>
            <p:cNvSpPr>
              <a:spLocks/>
            </p:cNvSpPr>
            <p:nvPr userDrawn="1"/>
          </p:nvSpPr>
          <p:spPr bwMode="auto">
            <a:xfrm>
              <a:off x="7092950" y="4105275"/>
              <a:ext cx="627063" cy="817562"/>
            </a:xfrm>
            <a:custGeom>
              <a:avLst/>
              <a:gdLst>
                <a:gd name="T0" fmla="*/ 385 w 395"/>
                <a:gd name="T1" fmla="*/ 103 h 515"/>
                <a:gd name="T2" fmla="*/ 385 w 395"/>
                <a:gd name="T3" fmla="*/ 0 h 515"/>
                <a:gd name="T4" fmla="*/ 0 w 395"/>
                <a:gd name="T5" fmla="*/ 0 h 515"/>
                <a:gd name="T6" fmla="*/ 0 w 395"/>
                <a:gd name="T7" fmla="*/ 515 h 515"/>
                <a:gd name="T8" fmla="*/ 395 w 395"/>
                <a:gd name="T9" fmla="*/ 515 h 515"/>
                <a:gd name="T10" fmla="*/ 395 w 395"/>
                <a:gd name="T11" fmla="*/ 411 h 515"/>
                <a:gd name="T12" fmla="*/ 120 w 395"/>
                <a:gd name="T13" fmla="*/ 411 h 515"/>
                <a:gd name="T14" fmla="*/ 120 w 395"/>
                <a:gd name="T15" fmla="*/ 308 h 515"/>
                <a:gd name="T16" fmla="*/ 345 w 395"/>
                <a:gd name="T17" fmla="*/ 308 h 515"/>
                <a:gd name="T18" fmla="*/ 345 w 395"/>
                <a:gd name="T19" fmla="*/ 205 h 515"/>
                <a:gd name="T20" fmla="*/ 120 w 395"/>
                <a:gd name="T21" fmla="*/ 205 h 515"/>
                <a:gd name="T22" fmla="*/ 120 w 395"/>
                <a:gd name="T23" fmla="*/ 103 h 515"/>
                <a:gd name="T24" fmla="*/ 385 w 395"/>
                <a:gd name="T25" fmla="*/ 103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515">
                  <a:moveTo>
                    <a:pt x="385" y="103"/>
                  </a:moveTo>
                  <a:lnTo>
                    <a:pt x="385" y="0"/>
                  </a:lnTo>
                  <a:lnTo>
                    <a:pt x="0" y="0"/>
                  </a:lnTo>
                  <a:lnTo>
                    <a:pt x="0" y="515"/>
                  </a:lnTo>
                  <a:lnTo>
                    <a:pt x="395" y="515"/>
                  </a:lnTo>
                  <a:lnTo>
                    <a:pt x="395" y="411"/>
                  </a:lnTo>
                  <a:lnTo>
                    <a:pt x="120" y="411"/>
                  </a:lnTo>
                  <a:lnTo>
                    <a:pt x="120" y="308"/>
                  </a:lnTo>
                  <a:lnTo>
                    <a:pt x="345" y="308"/>
                  </a:lnTo>
                  <a:lnTo>
                    <a:pt x="345" y="205"/>
                  </a:lnTo>
                  <a:lnTo>
                    <a:pt x="120" y="205"/>
                  </a:lnTo>
                  <a:lnTo>
                    <a:pt x="120" y="103"/>
                  </a:lnTo>
                  <a:lnTo>
                    <a:pt x="385"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30" name="Freeform 15">
              <a:extLst>
                <a:ext uri="{FF2B5EF4-FFF2-40B4-BE49-F238E27FC236}">
                  <a16:creationId xmlns:a16="http://schemas.microsoft.com/office/drawing/2014/main" id="{82E7B9E4-3DEE-4860-8AAC-5561A70F3030}"/>
                </a:ext>
              </a:extLst>
            </p:cNvPr>
            <p:cNvSpPr>
              <a:spLocks noEditPoints="1"/>
            </p:cNvSpPr>
            <p:nvPr userDrawn="1"/>
          </p:nvSpPr>
          <p:spPr bwMode="auto">
            <a:xfrm>
              <a:off x="3300413" y="4092575"/>
              <a:ext cx="844550" cy="844550"/>
            </a:xfrm>
            <a:custGeom>
              <a:avLst/>
              <a:gdLst>
                <a:gd name="T0" fmla="*/ 878 w 1753"/>
                <a:gd name="T1" fmla="*/ 1379 h 1753"/>
                <a:gd name="T2" fmla="*/ 374 w 1753"/>
                <a:gd name="T3" fmla="*/ 875 h 1753"/>
                <a:gd name="T4" fmla="*/ 878 w 1753"/>
                <a:gd name="T5" fmla="*/ 370 h 1753"/>
                <a:gd name="T6" fmla="*/ 1383 w 1753"/>
                <a:gd name="T7" fmla="*/ 875 h 1753"/>
                <a:gd name="T8" fmla="*/ 878 w 1753"/>
                <a:gd name="T9" fmla="*/ 1379 h 1753"/>
                <a:gd name="T10" fmla="*/ 877 w 1753"/>
                <a:gd name="T11" fmla="*/ 0 h 1753"/>
                <a:gd name="T12" fmla="*/ 0 w 1753"/>
                <a:gd name="T13" fmla="*/ 877 h 1753"/>
                <a:gd name="T14" fmla="*/ 877 w 1753"/>
                <a:gd name="T15" fmla="*/ 1753 h 1753"/>
                <a:gd name="T16" fmla="*/ 1753 w 1753"/>
                <a:gd name="T17" fmla="*/ 877 h 1753"/>
                <a:gd name="T18" fmla="*/ 877 w 1753"/>
                <a:gd name="T19" fmla="*/ 0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3" h="1753">
                  <a:moveTo>
                    <a:pt x="878" y="1379"/>
                  </a:moveTo>
                  <a:cubicBezTo>
                    <a:pt x="600" y="1379"/>
                    <a:pt x="374" y="1153"/>
                    <a:pt x="374" y="875"/>
                  </a:cubicBezTo>
                  <a:cubicBezTo>
                    <a:pt x="374" y="596"/>
                    <a:pt x="600" y="370"/>
                    <a:pt x="878" y="370"/>
                  </a:cubicBezTo>
                  <a:cubicBezTo>
                    <a:pt x="1157" y="370"/>
                    <a:pt x="1383" y="596"/>
                    <a:pt x="1383" y="875"/>
                  </a:cubicBezTo>
                  <a:cubicBezTo>
                    <a:pt x="1383" y="1153"/>
                    <a:pt x="1157" y="1379"/>
                    <a:pt x="878" y="1379"/>
                  </a:cubicBezTo>
                  <a:moveTo>
                    <a:pt x="877" y="0"/>
                  </a:moveTo>
                  <a:cubicBezTo>
                    <a:pt x="393" y="0"/>
                    <a:pt x="0" y="393"/>
                    <a:pt x="0" y="877"/>
                  </a:cubicBezTo>
                  <a:cubicBezTo>
                    <a:pt x="0" y="1361"/>
                    <a:pt x="393" y="1753"/>
                    <a:pt x="877" y="1753"/>
                  </a:cubicBezTo>
                  <a:cubicBezTo>
                    <a:pt x="1360" y="1753"/>
                    <a:pt x="1753" y="1361"/>
                    <a:pt x="1753" y="877"/>
                  </a:cubicBezTo>
                  <a:cubicBezTo>
                    <a:pt x="1753" y="393"/>
                    <a:pt x="1360" y="0"/>
                    <a:pt x="87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grpSp>
    </p:spTree>
    <p:extLst>
      <p:ext uri="{BB962C8B-B14F-4D97-AF65-F5344CB8AC3E}">
        <p14:creationId xmlns:p14="http://schemas.microsoft.com/office/powerpoint/2010/main" val="2316730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1BE7B88-E1A5-4632-85A4-FD1FED1485E9}"/>
              </a:ext>
            </a:extLst>
          </p:cNvPr>
          <p:cNvGraphicFramePr>
            <a:graphicFrameLocks noChangeAspect="1"/>
          </p:cNvGraphicFramePr>
          <p:nvPr userDrawn="1">
            <p:custDataLst>
              <p:tags r:id="rId1"/>
            </p:custDataLst>
            <p:extLst>
              <p:ext uri="{D42A27DB-BD31-4B8C-83A1-F6EECF244321}">
                <p14:modId xmlns:p14="http://schemas.microsoft.com/office/powerpoint/2010/main" val="39141177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Object 8" hidden="1">
                        <a:extLst>
                          <a:ext uri="{FF2B5EF4-FFF2-40B4-BE49-F238E27FC236}">
                            <a16:creationId xmlns:a16="http://schemas.microsoft.com/office/drawing/2014/main" id="{21BE7B88-E1A5-4632-85A4-FD1FED1485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DA7EC89-A399-4CCB-B529-6F51809A0467}"/>
              </a:ext>
            </a:extLst>
          </p:cNvPr>
          <p:cNvSpPr>
            <a:spLocks noGrp="1"/>
          </p:cNvSpPr>
          <p:nvPr>
            <p:ph type="title"/>
          </p:nvPr>
        </p:nvSpPr>
        <p:spPr/>
        <p:txBody>
          <a:bodyPr vert="horz"/>
          <a:lstStyle/>
          <a:p>
            <a:r>
              <a:rPr lang="en-US"/>
              <a:t>Click to edit Master title style</a:t>
            </a:r>
            <a:endParaRPr lang="en-GB"/>
          </a:p>
        </p:txBody>
      </p:sp>
    </p:spTree>
    <p:extLst>
      <p:ext uri="{BB962C8B-B14F-4D97-AF65-F5344CB8AC3E}">
        <p14:creationId xmlns:p14="http://schemas.microsoft.com/office/powerpoint/2010/main" val="43853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eadline Only - Swirl Blue Half Slide">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1BE7B88-E1A5-4632-85A4-FD1FED1485E9}"/>
              </a:ext>
            </a:extLst>
          </p:cNvPr>
          <p:cNvGraphicFramePr>
            <a:graphicFrameLocks noChangeAspect="1"/>
          </p:cNvGraphicFramePr>
          <p:nvPr userDrawn="1">
            <p:custDataLst>
              <p:tags r:id="rId1"/>
            </p:custDataLst>
            <p:extLst>
              <p:ext uri="{D42A27DB-BD31-4B8C-83A1-F6EECF244321}">
                <p14:modId xmlns:p14="http://schemas.microsoft.com/office/powerpoint/2010/main" val="32806069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Object 8" hidden="1">
                        <a:extLst>
                          <a:ext uri="{FF2B5EF4-FFF2-40B4-BE49-F238E27FC236}">
                            <a16:creationId xmlns:a16="http://schemas.microsoft.com/office/drawing/2014/main" id="{21BE7B88-E1A5-4632-85A4-FD1FED1485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Picture 5" descr="Background pattern&#10;&#10;Description automatically generated">
            <a:extLst>
              <a:ext uri="{FF2B5EF4-FFF2-40B4-BE49-F238E27FC236}">
                <a16:creationId xmlns:a16="http://schemas.microsoft.com/office/drawing/2014/main" id="{46EBA8CE-E1ED-48F7-B0CB-6AD2CF733A9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846834" y="0"/>
            <a:ext cx="4505989" cy="6858000"/>
          </a:xfrm>
          <a:prstGeom prst="rect">
            <a:avLst/>
          </a:prstGeom>
        </p:spPr>
      </p:pic>
      <p:sp>
        <p:nvSpPr>
          <p:cNvPr id="2" name="Title 1">
            <a:extLst>
              <a:ext uri="{FF2B5EF4-FFF2-40B4-BE49-F238E27FC236}">
                <a16:creationId xmlns:a16="http://schemas.microsoft.com/office/drawing/2014/main" id="{ADA7EC89-A399-4CCB-B529-6F51809A0467}"/>
              </a:ext>
            </a:extLst>
          </p:cNvPr>
          <p:cNvSpPr>
            <a:spLocks noGrp="1"/>
          </p:cNvSpPr>
          <p:nvPr>
            <p:ph type="title"/>
          </p:nvPr>
        </p:nvSpPr>
        <p:spPr/>
        <p:txBody>
          <a:bodyPr vert="horz"/>
          <a:lstStyle/>
          <a:p>
            <a:r>
              <a:rPr lang="en-US"/>
              <a:t>Click to edit Master title style</a:t>
            </a:r>
            <a:endParaRPr lang="en-GB"/>
          </a:p>
        </p:txBody>
      </p:sp>
      <p:pic>
        <p:nvPicPr>
          <p:cNvPr id="77" name="Graphic 76">
            <a:extLst>
              <a:ext uri="{FF2B5EF4-FFF2-40B4-BE49-F238E27FC236}">
                <a16:creationId xmlns:a16="http://schemas.microsoft.com/office/drawing/2014/main" id="{07C242CE-59AB-4867-8C32-E7C8680706F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flipH="1" flipV="1">
            <a:off x="11718698" y="6297671"/>
            <a:ext cx="467177" cy="479425"/>
          </a:xfrm>
          <a:prstGeom prst="rect">
            <a:avLst/>
          </a:prstGeom>
        </p:spPr>
      </p:pic>
      <p:sp>
        <p:nvSpPr>
          <p:cNvPr id="78" name="Text Box 114">
            <a:extLst>
              <a:ext uri="{FF2B5EF4-FFF2-40B4-BE49-F238E27FC236}">
                <a16:creationId xmlns:a16="http://schemas.microsoft.com/office/drawing/2014/main" id="{25027882-3DE4-4CE5-A9C9-CAFDFEAD1F82}"/>
              </a:ext>
            </a:extLst>
          </p:cNvPr>
          <p:cNvSpPr txBox="1">
            <a:spLocks noChangeArrowheads="1"/>
          </p:cNvSpPr>
          <p:nvPr userDrawn="1"/>
        </p:nvSpPr>
        <p:spPr bwMode="auto">
          <a:xfrm>
            <a:off x="11792930" y="6412977"/>
            <a:ext cx="310999" cy="169277"/>
          </a:xfrm>
          <a:prstGeom prst="rect">
            <a:avLst/>
          </a:prstGeom>
          <a:noFill/>
          <a:ln w="9525">
            <a:noFill/>
            <a:miter lim="800000"/>
            <a:headEnd/>
            <a:tailEnd/>
          </a:ln>
          <a:effectLst/>
        </p:spPr>
        <p:txBody>
          <a:bodyPr wrap="square" lIns="0" tIns="0" rIns="0" bIns="0">
            <a:spAutoFit/>
          </a:bodyPr>
          <a:lstStyle/>
          <a:p>
            <a:pPr algn="r">
              <a:spcBef>
                <a:spcPct val="0"/>
              </a:spcBef>
              <a:buFontTx/>
              <a:buNone/>
              <a:defRPr/>
            </a:pPr>
            <a:fld id="{5F73DCEA-7564-4B4F-89CD-24CC7B24A557}" type="slidenum">
              <a:rPr lang="en-US" sz="1100" b="0" smtClean="0">
                <a:solidFill>
                  <a:schemeClr val="accent1"/>
                </a:solidFill>
                <a:latin typeface="Costa Text O" panose="020B0503040203020204" pitchFamily="34" charset="0"/>
              </a:rPr>
              <a:pPr algn="r">
                <a:spcBef>
                  <a:spcPct val="0"/>
                </a:spcBef>
                <a:buFontTx/>
                <a:buNone/>
                <a:defRPr/>
              </a:pPr>
              <a:t>‹#›</a:t>
            </a:fld>
            <a:endParaRPr lang="en-US" sz="1100" b="0">
              <a:solidFill>
                <a:schemeClr val="accent1"/>
              </a:solidFill>
              <a:latin typeface="Costa Text O" panose="020B0503040203020204" pitchFamily="34" charset="0"/>
            </a:endParaRPr>
          </a:p>
        </p:txBody>
      </p:sp>
      <p:grpSp>
        <p:nvGrpSpPr>
          <p:cNvPr id="79" name="Group 78">
            <a:extLst>
              <a:ext uri="{FF2B5EF4-FFF2-40B4-BE49-F238E27FC236}">
                <a16:creationId xmlns:a16="http://schemas.microsoft.com/office/drawing/2014/main" id="{21B5E466-AE70-490D-8093-CDF6BEA49699}"/>
              </a:ext>
            </a:extLst>
          </p:cNvPr>
          <p:cNvGrpSpPr>
            <a:grpSpLocks noChangeAspect="1"/>
          </p:cNvGrpSpPr>
          <p:nvPr userDrawn="1"/>
        </p:nvGrpSpPr>
        <p:grpSpPr>
          <a:xfrm>
            <a:off x="263525" y="6380950"/>
            <a:ext cx="1004364" cy="382183"/>
            <a:chOff x="0" y="1109663"/>
            <a:chExt cx="10058400" cy="3827462"/>
          </a:xfrm>
          <a:solidFill>
            <a:schemeClr val="accent1"/>
          </a:solidFill>
        </p:grpSpPr>
        <p:sp>
          <p:nvSpPr>
            <p:cNvPr id="80" name="Freeform 5">
              <a:extLst>
                <a:ext uri="{FF2B5EF4-FFF2-40B4-BE49-F238E27FC236}">
                  <a16:creationId xmlns:a16="http://schemas.microsoft.com/office/drawing/2014/main" id="{A1672EF2-B8CD-4331-A957-3A104E085E44}"/>
                </a:ext>
              </a:extLst>
            </p:cNvPr>
            <p:cNvSpPr>
              <a:spLocks/>
            </p:cNvSpPr>
            <p:nvPr userDrawn="1"/>
          </p:nvSpPr>
          <p:spPr bwMode="auto">
            <a:xfrm>
              <a:off x="4735513" y="1149350"/>
              <a:ext cx="1131888" cy="2447925"/>
            </a:xfrm>
            <a:custGeom>
              <a:avLst/>
              <a:gdLst>
                <a:gd name="T0" fmla="*/ 777 w 2351"/>
                <a:gd name="T1" fmla="*/ 1 h 5079"/>
                <a:gd name="T2" fmla="*/ 2351 w 2351"/>
                <a:gd name="T3" fmla="*/ 0 h 5079"/>
                <a:gd name="T4" fmla="*/ 1495 w 2351"/>
                <a:gd name="T5" fmla="*/ 1358 h 5079"/>
                <a:gd name="T6" fmla="*/ 2351 w 2351"/>
                <a:gd name="T7" fmla="*/ 3558 h 5079"/>
                <a:gd name="T8" fmla="*/ 1432 w 2351"/>
                <a:gd name="T9" fmla="*/ 5079 h 5079"/>
                <a:gd name="T10" fmla="*/ 0 w 2351"/>
                <a:gd name="T11" fmla="*/ 4684 h 5079"/>
                <a:gd name="T12" fmla="*/ 802 w 2351"/>
                <a:gd name="T13" fmla="*/ 3450 h 5079"/>
                <a:gd name="T14" fmla="*/ 0 w 2351"/>
                <a:gd name="T15" fmla="*/ 1342 h 5079"/>
                <a:gd name="T16" fmla="*/ 777 w 2351"/>
                <a:gd name="T17" fmla="*/ 1 h 5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1" h="5079">
                  <a:moveTo>
                    <a:pt x="777" y="1"/>
                  </a:moveTo>
                  <a:cubicBezTo>
                    <a:pt x="2351" y="0"/>
                    <a:pt x="2351" y="0"/>
                    <a:pt x="2351" y="0"/>
                  </a:cubicBezTo>
                  <a:cubicBezTo>
                    <a:pt x="1813" y="251"/>
                    <a:pt x="1443" y="772"/>
                    <a:pt x="1495" y="1358"/>
                  </a:cubicBezTo>
                  <a:cubicBezTo>
                    <a:pt x="1570" y="2216"/>
                    <a:pt x="2351" y="2547"/>
                    <a:pt x="2351" y="3558"/>
                  </a:cubicBezTo>
                  <a:cubicBezTo>
                    <a:pt x="2351" y="4232"/>
                    <a:pt x="1914" y="4823"/>
                    <a:pt x="1432" y="5079"/>
                  </a:cubicBezTo>
                  <a:cubicBezTo>
                    <a:pt x="0" y="4684"/>
                    <a:pt x="0" y="4684"/>
                    <a:pt x="0" y="4684"/>
                  </a:cubicBezTo>
                  <a:cubicBezTo>
                    <a:pt x="495" y="4453"/>
                    <a:pt x="823" y="3973"/>
                    <a:pt x="802" y="3450"/>
                  </a:cubicBezTo>
                  <a:cubicBezTo>
                    <a:pt x="768" y="2636"/>
                    <a:pt x="0" y="2263"/>
                    <a:pt x="0" y="1342"/>
                  </a:cubicBezTo>
                  <a:cubicBezTo>
                    <a:pt x="0" y="717"/>
                    <a:pt x="347" y="217"/>
                    <a:pt x="777"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81" name="Freeform 6">
              <a:extLst>
                <a:ext uri="{FF2B5EF4-FFF2-40B4-BE49-F238E27FC236}">
                  <a16:creationId xmlns:a16="http://schemas.microsoft.com/office/drawing/2014/main" id="{9EB16229-5A80-497C-B2DD-4D2028237C89}"/>
                </a:ext>
              </a:extLst>
            </p:cNvPr>
            <p:cNvSpPr>
              <a:spLocks/>
            </p:cNvSpPr>
            <p:nvPr userDrawn="1"/>
          </p:nvSpPr>
          <p:spPr bwMode="auto">
            <a:xfrm>
              <a:off x="6269038" y="1149350"/>
              <a:ext cx="1538288" cy="2046287"/>
            </a:xfrm>
            <a:custGeom>
              <a:avLst/>
              <a:gdLst>
                <a:gd name="T0" fmla="*/ 291 w 969"/>
                <a:gd name="T1" fmla="*/ 1289 h 1289"/>
                <a:gd name="T2" fmla="*/ 291 w 969"/>
                <a:gd name="T3" fmla="*/ 329 h 1289"/>
                <a:gd name="T4" fmla="*/ 0 w 969"/>
                <a:gd name="T5" fmla="*/ 329 h 1289"/>
                <a:gd name="T6" fmla="*/ 0 w 969"/>
                <a:gd name="T7" fmla="*/ 0 h 1289"/>
                <a:gd name="T8" fmla="*/ 969 w 969"/>
                <a:gd name="T9" fmla="*/ 0 h 1289"/>
                <a:gd name="T10" fmla="*/ 969 w 969"/>
                <a:gd name="T11" fmla="*/ 329 h 1289"/>
                <a:gd name="T12" fmla="*/ 675 w 969"/>
                <a:gd name="T13" fmla="*/ 329 h 1289"/>
                <a:gd name="T14" fmla="*/ 675 w 969"/>
                <a:gd name="T15" fmla="*/ 1289 h 1289"/>
                <a:gd name="T16" fmla="*/ 291 w 969"/>
                <a:gd name="T17" fmla="*/ 1289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9" h="1289">
                  <a:moveTo>
                    <a:pt x="291" y="1289"/>
                  </a:moveTo>
                  <a:lnTo>
                    <a:pt x="291" y="329"/>
                  </a:lnTo>
                  <a:lnTo>
                    <a:pt x="0" y="329"/>
                  </a:lnTo>
                  <a:lnTo>
                    <a:pt x="0" y="0"/>
                  </a:lnTo>
                  <a:lnTo>
                    <a:pt x="969" y="0"/>
                  </a:lnTo>
                  <a:lnTo>
                    <a:pt x="969" y="329"/>
                  </a:lnTo>
                  <a:lnTo>
                    <a:pt x="675" y="329"/>
                  </a:lnTo>
                  <a:lnTo>
                    <a:pt x="675" y="1289"/>
                  </a:lnTo>
                  <a:lnTo>
                    <a:pt x="291" y="1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82" name="Freeform 7">
              <a:extLst>
                <a:ext uri="{FF2B5EF4-FFF2-40B4-BE49-F238E27FC236}">
                  <a16:creationId xmlns:a16="http://schemas.microsoft.com/office/drawing/2014/main" id="{446498D7-7D36-4365-8C78-2A72A21B6B51}"/>
                </a:ext>
              </a:extLst>
            </p:cNvPr>
            <p:cNvSpPr>
              <a:spLocks/>
            </p:cNvSpPr>
            <p:nvPr userDrawn="1"/>
          </p:nvSpPr>
          <p:spPr bwMode="auto">
            <a:xfrm>
              <a:off x="0" y="1109663"/>
              <a:ext cx="1820863" cy="2133600"/>
            </a:xfrm>
            <a:custGeom>
              <a:avLst/>
              <a:gdLst>
                <a:gd name="T0" fmla="*/ 0 w 3778"/>
                <a:gd name="T1" fmla="*/ 2213 h 4427"/>
                <a:gd name="T2" fmla="*/ 2216 w 3778"/>
                <a:gd name="T3" fmla="*/ 4427 h 4427"/>
                <a:gd name="T4" fmla="*/ 3778 w 3778"/>
                <a:gd name="T5" fmla="*/ 3785 h 4427"/>
                <a:gd name="T6" fmla="*/ 2918 w 3778"/>
                <a:gd name="T7" fmla="*/ 2927 h 4427"/>
                <a:gd name="T8" fmla="*/ 2216 w 3778"/>
                <a:gd name="T9" fmla="*/ 3214 h 4427"/>
                <a:gd name="T10" fmla="*/ 1215 w 3778"/>
                <a:gd name="T11" fmla="*/ 2214 h 4427"/>
                <a:gd name="T12" fmla="*/ 2216 w 3778"/>
                <a:gd name="T13" fmla="*/ 1214 h 4427"/>
                <a:gd name="T14" fmla="*/ 2918 w 3778"/>
                <a:gd name="T15" fmla="*/ 1501 h 4427"/>
                <a:gd name="T16" fmla="*/ 3778 w 3778"/>
                <a:gd name="T17" fmla="*/ 642 h 4427"/>
                <a:gd name="T18" fmla="*/ 2216 w 3778"/>
                <a:gd name="T19" fmla="*/ 0 h 4427"/>
                <a:gd name="T20" fmla="*/ 0 w 3778"/>
                <a:gd name="T21" fmla="*/ 2213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8" h="4427">
                  <a:moveTo>
                    <a:pt x="0" y="2213"/>
                  </a:moveTo>
                  <a:cubicBezTo>
                    <a:pt x="0" y="3437"/>
                    <a:pt x="992" y="4427"/>
                    <a:pt x="2216" y="4427"/>
                  </a:cubicBezTo>
                  <a:cubicBezTo>
                    <a:pt x="2826" y="4427"/>
                    <a:pt x="3377" y="4182"/>
                    <a:pt x="3778" y="3785"/>
                  </a:cubicBezTo>
                  <a:cubicBezTo>
                    <a:pt x="2918" y="2927"/>
                    <a:pt x="2918" y="2927"/>
                    <a:pt x="2918" y="2927"/>
                  </a:cubicBezTo>
                  <a:cubicBezTo>
                    <a:pt x="2738" y="3104"/>
                    <a:pt x="2490" y="3214"/>
                    <a:pt x="2216" y="3214"/>
                  </a:cubicBezTo>
                  <a:cubicBezTo>
                    <a:pt x="1664" y="3214"/>
                    <a:pt x="1215" y="2766"/>
                    <a:pt x="1215" y="2214"/>
                  </a:cubicBezTo>
                  <a:cubicBezTo>
                    <a:pt x="1215" y="1662"/>
                    <a:pt x="1664" y="1214"/>
                    <a:pt x="2216" y="1214"/>
                  </a:cubicBezTo>
                  <a:cubicBezTo>
                    <a:pt x="2490" y="1214"/>
                    <a:pt x="2738" y="1323"/>
                    <a:pt x="2918" y="1501"/>
                  </a:cubicBezTo>
                  <a:cubicBezTo>
                    <a:pt x="3778" y="642"/>
                    <a:pt x="3778" y="642"/>
                    <a:pt x="3778" y="642"/>
                  </a:cubicBezTo>
                  <a:cubicBezTo>
                    <a:pt x="3377" y="245"/>
                    <a:pt x="2826" y="0"/>
                    <a:pt x="2216" y="0"/>
                  </a:cubicBezTo>
                  <a:cubicBezTo>
                    <a:pt x="992" y="0"/>
                    <a:pt x="0" y="990"/>
                    <a:pt x="0" y="22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83" name="Freeform 8">
              <a:extLst>
                <a:ext uri="{FF2B5EF4-FFF2-40B4-BE49-F238E27FC236}">
                  <a16:creationId xmlns:a16="http://schemas.microsoft.com/office/drawing/2014/main" id="{8A8C9104-E47D-432C-8861-F6F6A42866DB}"/>
                </a:ext>
              </a:extLst>
            </p:cNvPr>
            <p:cNvSpPr>
              <a:spLocks noEditPoints="1"/>
            </p:cNvSpPr>
            <p:nvPr userDrawn="1"/>
          </p:nvSpPr>
          <p:spPr bwMode="auto">
            <a:xfrm>
              <a:off x="2124075" y="1109663"/>
              <a:ext cx="2135188" cy="2135187"/>
            </a:xfrm>
            <a:custGeom>
              <a:avLst/>
              <a:gdLst>
                <a:gd name="T0" fmla="*/ 2177 w 4432"/>
                <a:gd name="T1" fmla="*/ 3213 h 4430"/>
                <a:gd name="T2" fmla="*/ 1176 w 4432"/>
                <a:gd name="T3" fmla="*/ 2213 h 4430"/>
                <a:gd name="T4" fmla="*/ 2177 w 4432"/>
                <a:gd name="T5" fmla="*/ 1213 h 4430"/>
                <a:gd name="T6" fmla="*/ 3179 w 4432"/>
                <a:gd name="T7" fmla="*/ 2213 h 4430"/>
                <a:gd name="T8" fmla="*/ 2177 w 4432"/>
                <a:gd name="T9" fmla="*/ 3213 h 4430"/>
                <a:gd name="T10" fmla="*/ 2216 w 4432"/>
                <a:gd name="T11" fmla="*/ 0 h 4430"/>
                <a:gd name="T12" fmla="*/ 0 w 4432"/>
                <a:gd name="T13" fmla="*/ 2214 h 4430"/>
                <a:gd name="T14" fmla="*/ 2216 w 4432"/>
                <a:gd name="T15" fmla="*/ 4430 h 4430"/>
                <a:gd name="T16" fmla="*/ 4432 w 4432"/>
                <a:gd name="T17" fmla="*/ 2214 h 4430"/>
                <a:gd name="T18" fmla="*/ 2216 w 4432"/>
                <a:gd name="T19" fmla="*/ 0 h 4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2" h="4430">
                  <a:moveTo>
                    <a:pt x="2177" y="3213"/>
                  </a:moveTo>
                  <a:cubicBezTo>
                    <a:pt x="1626" y="3213"/>
                    <a:pt x="1176" y="2764"/>
                    <a:pt x="1176" y="2213"/>
                  </a:cubicBezTo>
                  <a:cubicBezTo>
                    <a:pt x="1176" y="1661"/>
                    <a:pt x="1626" y="1213"/>
                    <a:pt x="2177" y="1213"/>
                  </a:cubicBezTo>
                  <a:cubicBezTo>
                    <a:pt x="2731" y="1213"/>
                    <a:pt x="3179" y="1661"/>
                    <a:pt x="3179" y="2213"/>
                  </a:cubicBezTo>
                  <a:cubicBezTo>
                    <a:pt x="3179" y="2764"/>
                    <a:pt x="2731" y="3213"/>
                    <a:pt x="2177" y="3213"/>
                  </a:cubicBezTo>
                  <a:moveTo>
                    <a:pt x="2216" y="0"/>
                  </a:moveTo>
                  <a:cubicBezTo>
                    <a:pt x="991" y="0"/>
                    <a:pt x="0" y="990"/>
                    <a:pt x="0" y="2214"/>
                  </a:cubicBezTo>
                  <a:cubicBezTo>
                    <a:pt x="0" y="3438"/>
                    <a:pt x="991" y="4430"/>
                    <a:pt x="2216" y="4430"/>
                  </a:cubicBezTo>
                  <a:cubicBezTo>
                    <a:pt x="3441" y="4430"/>
                    <a:pt x="4432" y="3438"/>
                    <a:pt x="4432" y="2214"/>
                  </a:cubicBezTo>
                  <a:cubicBezTo>
                    <a:pt x="4432" y="990"/>
                    <a:pt x="3441" y="0"/>
                    <a:pt x="22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84" name="Freeform 9">
              <a:extLst>
                <a:ext uri="{FF2B5EF4-FFF2-40B4-BE49-F238E27FC236}">
                  <a16:creationId xmlns:a16="http://schemas.microsoft.com/office/drawing/2014/main" id="{24F17004-5D82-4A30-BBEC-5A948E800FEB}"/>
                </a:ext>
              </a:extLst>
            </p:cNvPr>
            <p:cNvSpPr>
              <a:spLocks noEditPoints="1"/>
            </p:cNvSpPr>
            <p:nvPr userDrawn="1"/>
          </p:nvSpPr>
          <p:spPr bwMode="auto">
            <a:xfrm>
              <a:off x="8023225" y="1149350"/>
              <a:ext cx="2035175" cy="2046287"/>
            </a:xfrm>
            <a:custGeom>
              <a:avLst/>
              <a:gdLst>
                <a:gd name="T0" fmla="*/ 513 w 1282"/>
                <a:gd name="T1" fmla="*/ 784 h 1289"/>
                <a:gd name="T2" fmla="*/ 630 w 1282"/>
                <a:gd name="T3" fmla="*/ 290 h 1289"/>
                <a:gd name="T4" fmla="*/ 651 w 1282"/>
                <a:gd name="T5" fmla="*/ 290 h 1289"/>
                <a:gd name="T6" fmla="*/ 768 w 1282"/>
                <a:gd name="T7" fmla="*/ 784 h 1289"/>
                <a:gd name="T8" fmla="*/ 513 w 1282"/>
                <a:gd name="T9" fmla="*/ 784 h 1289"/>
                <a:gd name="T10" fmla="*/ 874 w 1282"/>
                <a:gd name="T11" fmla="*/ 0 h 1289"/>
                <a:gd name="T12" fmla="*/ 408 w 1282"/>
                <a:gd name="T13" fmla="*/ 0 h 1289"/>
                <a:gd name="T14" fmla="*/ 0 w 1282"/>
                <a:gd name="T15" fmla="*/ 1289 h 1289"/>
                <a:gd name="T16" fmla="*/ 393 w 1282"/>
                <a:gd name="T17" fmla="*/ 1289 h 1289"/>
                <a:gd name="T18" fmla="*/ 446 w 1282"/>
                <a:gd name="T19" fmla="*/ 1067 h 1289"/>
                <a:gd name="T20" fmla="*/ 835 w 1282"/>
                <a:gd name="T21" fmla="*/ 1067 h 1289"/>
                <a:gd name="T22" fmla="*/ 888 w 1282"/>
                <a:gd name="T23" fmla="*/ 1289 h 1289"/>
                <a:gd name="T24" fmla="*/ 1282 w 1282"/>
                <a:gd name="T25" fmla="*/ 1289 h 1289"/>
                <a:gd name="T26" fmla="*/ 874 w 1282"/>
                <a:gd name="T27" fmla="*/ 0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2" h="1289">
                  <a:moveTo>
                    <a:pt x="513" y="784"/>
                  </a:moveTo>
                  <a:lnTo>
                    <a:pt x="630" y="290"/>
                  </a:lnTo>
                  <a:lnTo>
                    <a:pt x="651" y="290"/>
                  </a:lnTo>
                  <a:lnTo>
                    <a:pt x="768" y="784"/>
                  </a:lnTo>
                  <a:lnTo>
                    <a:pt x="513" y="784"/>
                  </a:lnTo>
                  <a:close/>
                  <a:moveTo>
                    <a:pt x="874" y="0"/>
                  </a:moveTo>
                  <a:lnTo>
                    <a:pt x="408" y="0"/>
                  </a:lnTo>
                  <a:lnTo>
                    <a:pt x="0" y="1289"/>
                  </a:lnTo>
                  <a:lnTo>
                    <a:pt x="393" y="1289"/>
                  </a:lnTo>
                  <a:lnTo>
                    <a:pt x="446" y="1067"/>
                  </a:lnTo>
                  <a:lnTo>
                    <a:pt x="835" y="1067"/>
                  </a:lnTo>
                  <a:lnTo>
                    <a:pt x="888" y="1289"/>
                  </a:lnTo>
                  <a:lnTo>
                    <a:pt x="1282" y="1289"/>
                  </a:lnTo>
                  <a:lnTo>
                    <a:pt x="8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85" name="Freeform 10">
              <a:extLst>
                <a:ext uri="{FF2B5EF4-FFF2-40B4-BE49-F238E27FC236}">
                  <a16:creationId xmlns:a16="http://schemas.microsoft.com/office/drawing/2014/main" id="{71CD8F61-122C-4D04-AC22-078468530E5D}"/>
                </a:ext>
              </a:extLst>
            </p:cNvPr>
            <p:cNvSpPr>
              <a:spLocks/>
            </p:cNvSpPr>
            <p:nvPr userDrawn="1"/>
          </p:nvSpPr>
          <p:spPr bwMode="auto">
            <a:xfrm>
              <a:off x="4410075" y="4105275"/>
              <a:ext cx="622300" cy="817562"/>
            </a:xfrm>
            <a:custGeom>
              <a:avLst/>
              <a:gdLst>
                <a:gd name="T0" fmla="*/ 0 w 392"/>
                <a:gd name="T1" fmla="*/ 0 h 515"/>
                <a:gd name="T2" fmla="*/ 392 w 392"/>
                <a:gd name="T3" fmla="*/ 0 h 515"/>
                <a:gd name="T4" fmla="*/ 392 w 392"/>
                <a:gd name="T5" fmla="*/ 103 h 515"/>
                <a:gd name="T6" fmla="*/ 120 w 392"/>
                <a:gd name="T7" fmla="*/ 103 h 515"/>
                <a:gd name="T8" fmla="*/ 120 w 392"/>
                <a:gd name="T9" fmla="*/ 204 h 515"/>
                <a:gd name="T10" fmla="*/ 346 w 392"/>
                <a:gd name="T11" fmla="*/ 204 h 515"/>
                <a:gd name="T12" fmla="*/ 346 w 392"/>
                <a:gd name="T13" fmla="*/ 308 h 515"/>
                <a:gd name="T14" fmla="*/ 120 w 392"/>
                <a:gd name="T15" fmla="*/ 308 h 515"/>
                <a:gd name="T16" fmla="*/ 120 w 392"/>
                <a:gd name="T17" fmla="*/ 515 h 515"/>
                <a:gd name="T18" fmla="*/ 0 w 392"/>
                <a:gd name="T19" fmla="*/ 515 h 515"/>
                <a:gd name="T20" fmla="*/ 0 w 392"/>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2" h="515">
                  <a:moveTo>
                    <a:pt x="0" y="0"/>
                  </a:moveTo>
                  <a:lnTo>
                    <a:pt x="392" y="0"/>
                  </a:lnTo>
                  <a:lnTo>
                    <a:pt x="392" y="103"/>
                  </a:lnTo>
                  <a:lnTo>
                    <a:pt x="120" y="103"/>
                  </a:lnTo>
                  <a:lnTo>
                    <a:pt x="120" y="204"/>
                  </a:lnTo>
                  <a:lnTo>
                    <a:pt x="346" y="204"/>
                  </a:lnTo>
                  <a:lnTo>
                    <a:pt x="346" y="308"/>
                  </a:lnTo>
                  <a:lnTo>
                    <a:pt x="120" y="308"/>
                  </a:lnTo>
                  <a:lnTo>
                    <a:pt x="120" y="515"/>
                  </a:lnTo>
                  <a:lnTo>
                    <a:pt x="0" y="5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86" name="Freeform 11">
              <a:extLst>
                <a:ext uri="{FF2B5EF4-FFF2-40B4-BE49-F238E27FC236}">
                  <a16:creationId xmlns:a16="http://schemas.microsoft.com/office/drawing/2014/main" id="{E2D4F1D4-ADC9-4404-BF5B-378D1EE10996}"/>
                </a:ext>
              </a:extLst>
            </p:cNvPr>
            <p:cNvSpPr>
              <a:spLocks/>
            </p:cNvSpPr>
            <p:nvPr userDrawn="1"/>
          </p:nvSpPr>
          <p:spPr bwMode="auto">
            <a:xfrm>
              <a:off x="5292725" y="4105275"/>
              <a:ext cx="623888" cy="817562"/>
            </a:xfrm>
            <a:custGeom>
              <a:avLst/>
              <a:gdLst>
                <a:gd name="T0" fmla="*/ 0 w 393"/>
                <a:gd name="T1" fmla="*/ 0 h 515"/>
                <a:gd name="T2" fmla="*/ 393 w 393"/>
                <a:gd name="T3" fmla="*/ 0 h 515"/>
                <a:gd name="T4" fmla="*/ 393 w 393"/>
                <a:gd name="T5" fmla="*/ 103 h 515"/>
                <a:gd name="T6" fmla="*/ 121 w 393"/>
                <a:gd name="T7" fmla="*/ 103 h 515"/>
                <a:gd name="T8" fmla="*/ 121 w 393"/>
                <a:gd name="T9" fmla="*/ 204 h 515"/>
                <a:gd name="T10" fmla="*/ 346 w 393"/>
                <a:gd name="T11" fmla="*/ 204 h 515"/>
                <a:gd name="T12" fmla="*/ 346 w 393"/>
                <a:gd name="T13" fmla="*/ 308 h 515"/>
                <a:gd name="T14" fmla="*/ 121 w 393"/>
                <a:gd name="T15" fmla="*/ 308 h 515"/>
                <a:gd name="T16" fmla="*/ 121 w 393"/>
                <a:gd name="T17" fmla="*/ 515 h 515"/>
                <a:gd name="T18" fmla="*/ 0 w 393"/>
                <a:gd name="T19" fmla="*/ 515 h 515"/>
                <a:gd name="T20" fmla="*/ 0 w 393"/>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3" h="515">
                  <a:moveTo>
                    <a:pt x="0" y="0"/>
                  </a:moveTo>
                  <a:lnTo>
                    <a:pt x="393" y="0"/>
                  </a:lnTo>
                  <a:lnTo>
                    <a:pt x="393" y="103"/>
                  </a:lnTo>
                  <a:lnTo>
                    <a:pt x="121" y="103"/>
                  </a:lnTo>
                  <a:lnTo>
                    <a:pt x="121" y="204"/>
                  </a:lnTo>
                  <a:lnTo>
                    <a:pt x="346" y="204"/>
                  </a:lnTo>
                  <a:lnTo>
                    <a:pt x="346" y="308"/>
                  </a:lnTo>
                  <a:lnTo>
                    <a:pt x="121" y="308"/>
                  </a:lnTo>
                  <a:lnTo>
                    <a:pt x="121" y="515"/>
                  </a:lnTo>
                  <a:lnTo>
                    <a:pt x="0" y="5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87" name="Freeform 12">
              <a:extLst>
                <a:ext uri="{FF2B5EF4-FFF2-40B4-BE49-F238E27FC236}">
                  <a16:creationId xmlns:a16="http://schemas.microsoft.com/office/drawing/2014/main" id="{D25197CC-BE38-4D82-A378-F1AD87D39FD1}"/>
                </a:ext>
              </a:extLst>
            </p:cNvPr>
            <p:cNvSpPr>
              <a:spLocks/>
            </p:cNvSpPr>
            <p:nvPr userDrawn="1"/>
          </p:nvSpPr>
          <p:spPr bwMode="auto">
            <a:xfrm>
              <a:off x="2357438" y="4092575"/>
              <a:ext cx="754063" cy="844550"/>
            </a:xfrm>
            <a:custGeom>
              <a:avLst/>
              <a:gdLst>
                <a:gd name="T0" fmla="*/ 1304 w 1567"/>
                <a:gd name="T1" fmla="*/ 1148 h 1752"/>
                <a:gd name="T2" fmla="*/ 877 w 1567"/>
                <a:gd name="T3" fmla="*/ 1382 h 1752"/>
                <a:gd name="T4" fmla="*/ 370 w 1567"/>
                <a:gd name="T5" fmla="*/ 876 h 1752"/>
                <a:gd name="T6" fmla="*/ 877 w 1567"/>
                <a:gd name="T7" fmla="*/ 369 h 1752"/>
                <a:gd name="T8" fmla="*/ 1266 w 1567"/>
                <a:gd name="T9" fmla="*/ 552 h 1752"/>
                <a:gd name="T10" fmla="*/ 1528 w 1567"/>
                <a:gd name="T11" fmla="*/ 290 h 1752"/>
                <a:gd name="T12" fmla="*/ 877 w 1567"/>
                <a:gd name="T13" fmla="*/ 0 h 1752"/>
                <a:gd name="T14" fmla="*/ 0 w 1567"/>
                <a:gd name="T15" fmla="*/ 876 h 1752"/>
                <a:gd name="T16" fmla="*/ 877 w 1567"/>
                <a:gd name="T17" fmla="*/ 1752 h 1752"/>
                <a:gd name="T18" fmla="*/ 1567 w 1567"/>
                <a:gd name="T19" fmla="*/ 1411 h 1752"/>
                <a:gd name="T20" fmla="*/ 1304 w 1567"/>
                <a:gd name="T21" fmla="*/ 114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7" h="1752">
                  <a:moveTo>
                    <a:pt x="1304" y="1148"/>
                  </a:moveTo>
                  <a:cubicBezTo>
                    <a:pt x="1214" y="1289"/>
                    <a:pt x="1056" y="1382"/>
                    <a:pt x="877" y="1382"/>
                  </a:cubicBezTo>
                  <a:cubicBezTo>
                    <a:pt x="597" y="1382"/>
                    <a:pt x="370" y="1155"/>
                    <a:pt x="370" y="876"/>
                  </a:cubicBezTo>
                  <a:cubicBezTo>
                    <a:pt x="370" y="596"/>
                    <a:pt x="597" y="369"/>
                    <a:pt x="877" y="369"/>
                  </a:cubicBezTo>
                  <a:cubicBezTo>
                    <a:pt x="1033" y="369"/>
                    <a:pt x="1173" y="440"/>
                    <a:pt x="1266" y="552"/>
                  </a:cubicBezTo>
                  <a:cubicBezTo>
                    <a:pt x="1528" y="290"/>
                    <a:pt x="1528" y="290"/>
                    <a:pt x="1528" y="290"/>
                  </a:cubicBezTo>
                  <a:cubicBezTo>
                    <a:pt x="1368" y="112"/>
                    <a:pt x="1135" y="0"/>
                    <a:pt x="877" y="0"/>
                  </a:cubicBezTo>
                  <a:cubicBezTo>
                    <a:pt x="393" y="0"/>
                    <a:pt x="0" y="392"/>
                    <a:pt x="0" y="876"/>
                  </a:cubicBezTo>
                  <a:cubicBezTo>
                    <a:pt x="0" y="1360"/>
                    <a:pt x="393" y="1752"/>
                    <a:pt x="877" y="1752"/>
                  </a:cubicBezTo>
                  <a:cubicBezTo>
                    <a:pt x="1157" y="1752"/>
                    <a:pt x="1406" y="1616"/>
                    <a:pt x="1567" y="1411"/>
                  </a:cubicBezTo>
                  <a:lnTo>
                    <a:pt x="1304" y="1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88" name="Freeform 13">
              <a:extLst>
                <a:ext uri="{FF2B5EF4-FFF2-40B4-BE49-F238E27FC236}">
                  <a16:creationId xmlns:a16="http://schemas.microsoft.com/office/drawing/2014/main" id="{5416D87D-39A3-4175-BDC4-46BF9D7C76B2}"/>
                </a:ext>
              </a:extLst>
            </p:cNvPr>
            <p:cNvSpPr>
              <a:spLocks/>
            </p:cNvSpPr>
            <p:nvPr userDrawn="1"/>
          </p:nvSpPr>
          <p:spPr bwMode="auto">
            <a:xfrm>
              <a:off x="6178550" y="4105275"/>
              <a:ext cx="628650" cy="817562"/>
            </a:xfrm>
            <a:custGeom>
              <a:avLst/>
              <a:gdLst>
                <a:gd name="T0" fmla="*/ 120 w 396"/>
                <a:gd name="T1" fmla="*/ 411 h 515"/>
                <a:gd name="T2" fmla="*/ 120 w 396"/>
                <a:gd name="T3" fmla="*/ 308 h 515"/>
                <a:gd name="T4" fmla="*/ 346 w 396"/>
                <a:gd name="T5" fmla="*/ 308 h 515"/>
                <a:gd name="T6" fmla="*/ 346 w 396"/>
                <a:gd name="T7" fmla="*/ 204 h 515"/>
                <a:gd name="T8" fmla="*/ 120 w 396"/>
                <a:gd name="T9" fmla="*/ 204 h 515"/>
                <a:gd name="T10" fmla="*/ 120 w 396"/>
                <a:gd name="T11" fmla="*/ 103 h 515"/>
                <a:gd name="T12" fmla="*/ 386 w 396"/>
                <a:gd name="T13" fmla="*/ 103 h 515"/>
                <a:gd name="T14" fmla="*/ 386 w 396"/>
                <a:gd name="T15" fmla="*/ 0 h 515"/>
                <a:gd name="T16" fmla="*/ 0 w 396"/>
                <a:gd name="T17" fmla="*/ 0 h 515"/>
                <a:gd name="T18" fmla="*/ 0 w 396"/>
                <a:gd name="T19" fmla="*/ 515 h 515"/>
                <a:gd name="T20" fmla="*/ 396 w 396"/>
                <a:gd name="T21" fmla="*/ 515 h 515"/>
                <a:gd name="T22" fmla="*/ 396 w 396"/>
                <a:gd name="T23" fmla="*/ 411 h 515"/>
                <a:gd name="T24" fmla="*/ 120 w 396"/>
                <a:gd name="T25" fmla="*/ 41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515">
                  <a:moveTo>
                    <a:pt x="120" y="411"/>
                  </a:moveTo>
                  <a:lnTo>
                    <a:pt x="120" y="308"/>
                  </a:lnTo>
                  <a:lnTo>
                    <a:pt x="346" y="308"/>
                  </a:lnTo>
                  <a:lnTo>
                    <a:pt x="346" y="204"/>
                  </a:lnTo>
                  <a:lnTo>
                    <a:pt x="120" y="204"/>
                  </a:lnTo>
                  <a:lnTo>
                    <a:pt x="120" y="103"/>
                  </a:lnTo>
                  <a:lnTo>
                    <a:pt x="386" y="103"/>
                  </a:lnTo>
                  <a:lnTo>
                    <a:pt x="386" y="0"/>
                  </a:lnTo>
                  <a:lnTo>
                    <a:pt x="0" y="0"/>
                  </a:lnTo>
                  <a:lnTo>
                    <a:pt x="0" y="515"/>
                  </a:lnTo>
                  <a:lnTo>
                    <a:pt x="396" y="515"/>
                  </a:lnTo>
                  <a:lnTo>
                    <a:pt x="396" y="411"/>
                  </a:lnTo>
                  <a:lnTo>
                    <a:pt x="120" y="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89" name="Freeform 14">
              <a:extLst>
                <a:ext uri="{FF2B5EF4-FFF2-40B4-BE49-F238E27FC236}">
                  <a16:creationId xmlns:a16="http://schemas.microsoft.com/office/drawing/2014/main" id="{4FD00914-B0EC-4B0C-8955-4ECDCAB66541}"/>
                </a:ext>
              </a:extLst>
            </p:cNvPr>
            <p:cNvSpPr>
              <a:spLocks/>
            </p:cNvSpPr>
            <p:nvPr userDrawn="1"/>
          </p:nvSpPr>
          <p:spPr bwMode="auto">
            <a:xfrm>
              <a:off x="7092950" y="4105275"/>
              <a:ext cx="627063" cy="817562"/>
            </a:xfrm>
            <a:custGeom>
              <a:avLst/>
              <a:gdLst>
                <a:gd name="T0" fmla="*/ 385 w 395"/>
                <a:gd name="T1" fmla="*/ 103 h 515"/>
                <a:gd name="T2" fmla="*/ 385 w 395"/>
                <a:gd name="T3" fmla="*/ 0 h 515"/>
                <a:gd name="T4" fmla="*/ 0 w 395"/>
                <a:gd name="T5" fmla="*/ 0 h 515"/>
                <a:gd name="T6" fmla="*/ 0 w 395"/>
                <a:gd name="T7" fmla="*/ 515 h 515"/>
                <a:gd name="T8" fmla="*/ 395 w 395"/>
                <a:gd name="T9" fmla="*/ 515 h 515"/>
                <a:gd name="T10" fmla="*/ 395 w 395"/>
                <a:gd name="T11" fmla="*/ 411 h 515"/>
                <a:gd name="T12" fmla="*/ 120 w 395"/>
                <a:gd name="T13" fmla="*/ 411 h 515"/>
                <a:gd name="T14" fmla="*/ 120 w 395"/>
                <a:gd name="T15" fmla="*/ 308 h 515"/>
                <a:gd name="T16" fmla="*/ 345 w 395"/>
                <a:gd name="T17" fmla="*/ 308 h 515"/>
                <a:gd name="T18" fmla="*/ 345 w 395"/>
                <a:gd name="T19" fmla="*/ 205 h 515"/>
                <a:gd name="T20" fmla="*/ 120 w 395"/>
                <a:gd name="T21" fmla="*/ 205 h 515"/>
                <a:gd name="T22" fmla="*/ 120 w 395"/>
                <a:gd name="T23" fmla="*/ 103 h 515"/>
                <a:gd name="T24" fmla="*/ 385 w 395"/>
                <a:gd name="T25" fmla="*/ 103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515">
                  <a:moveTo>
                    <a:pt x="385" y="103"/>
                  </a:moveTo>
                  <a:lnTo>
                    <a:pt x="385" y="0"/>
                  </a:lnTo>
                  <a:lnTo>
                    <a:pt x="0" y="0"/>
                  </a:lnTo>
                  <a:lnTo>
                    <a:pt x="0" y="515"/>
                  </a:lnTo>
                  <a:lnTo>
                    <a:pt x="395" y="515"/>
                  </a:lnTo>
                  <a:lnTo>
                    <a:pt x="395" y="411"/>
                  </a:lnTo>
                  <a:lnTo>
                    <a:pt x="120" y="411"/>
                  </a:lnTo>
                  <a:lnTo>
                    <a:pt x="120" y="308"/>
                  </a:lnTo>
                  <a:lnTo>
                    <a:pt x="345" y="308"/>
                  </a:lnTo>
                  <a:lnTo>
                    <a:pt x="345" y="205"/>
                  </a:lnTo>
                  <a:lnTo>
                    <a:pt x="120" y="205"/>
                  </a:lnTo>
                  <a:lnTo>
                    <a:pt x="120" y="103"/>
                  </a:lnTo>
                  <a:lnTo>
                    <a:pt x="385"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90" name="Freeform 15">
              <a:extLst>
                <a:ext uri="{FF2B5EF4-FFF2-40B4-BE49-F238E27FC236}">
                  <a16:creationId xmlns:a16="http://schemas.microsoft.com/office/drawing/2014/main" id="{75DFD8AD-333C-4A2D-A417-52CB631490B7}"/>
                </a:ext>
              </a:extLst>
            </p:cNvPr>
            <p:cNvSpPr>
              <a:spLocks noEditPoints="1"/>
            </p:cNvSpPr>
            <p:nvPr userDrawn="1"/>
          </p:nvSpPr>
          <p:spPr bwMode="auto">
            <a:xfrm>
              <a:off x="3300413" y="4092575"/>
              <a:ext cx="844550" cy="844550"/>
            </a:xfrm>
            <a:custGeom>
              <a:avLst/>
              <a:gdLst>
                <a:gd name="T0" fmla="*/ 878 w 1753"/>
                <a:gd name="T1" fmla="*/ 1379 h 1753"/>
                <a:gd name="T2" fmla="*/ 374 w 1753"/>
                <a:gd name="T3" fmla="*/ 875 h 1753"/>
                <a:gd name="T4" fmla="*/ 878 w 1753"/>
                <a:gd name="T5" fmla="*/ 370 h 1753"/>
                <a:gd name="T6" fmla="*/ 1383 w 1753"/>
                <a:gd name="T7" fmla="*/ 875 h 1753"/>
                <a:gd name="T8" fmla="*/ 878 w 1753"/>
                <a:gd name="T9" fmla="*/ 1379 h 1753"/>
                <a:gd name="T10" fmla="*/ 877 w 1753"/>
                <a:gd name="T11" fmla="*/ 0 h 1753"/>
                <a:gd name="T12" fmla="*/ 0 w 1753"/>
                <a:gd name="T13" fmla="*/ 877 h 1753"/>
                <a:gd name="T14" fmla="*/ 877 w 1753"/>
                <a:gd name="T15" fmla="*/ 1753 h 1753"/>
                <a:gd name="T16" fmla="*/ 1753 w 1753"/>
                <a:gd name="T17" fmla="*/ 877 h 1753"/>
                <a:gd name="T18" fmla="*/ 877 w 1753"/>
                <a:gd name="T19" fmla="*/ 0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3" h="1753">
                  <a:moveTo>
                    <a:pt x="878" y="1379"/>
                  </a:moveTo>
                  <a:cubicBezTo>
                    <a:pt x="600" y="1379"/>
                    <a:pt x="374" y="1153"/>
                    <a:pt x="374" y="875"/>
                  </a:cubicBezTo>
                  <a:cubicBezTo>
                    <a:pt x="374" y="596"/>
                    <a:pt x="600" y="370"/>
                    <a:pt x="878" y="370"/>
                  </a:cubicBezTo>
                  <a:cubicBezTo>
                    <a:pt x="1157" y="370"/>
                    <a:pt x="1383" y="596"/>
                    <a:pt x="1383" y="875"/>
                  </a:cubicBezTo>
                  <a:cubicBezTo>
                    <a:pt x="1383" y="1153"/>
                    <a:pt x="1157" y="1379"/>
                    <a:pt x="878" y="1379"/>
                  </a:cubicBezTo>
                  <a:moveTo>
                    <a:pt x="877" y="0"/>
                  </a:moveTo>
                  <a:cubicBezTo>
                    <a:pt x="393" y="0"/>
                    <a:pt x="0" y="393"/>
                    <a:pt x="0" y="877"/>
                  </a:cubicBezTo>
                  <a:cubicBezTo>
                    <a:pt x="0" y="1361"/>
                    <a:pt x="393" y="1753"/>
                    <a:pt x="877" y="1753"/>
                  </a:cubicBezTo>
                  <a:cubicBezTo>
                    <a:pt x="1360" y="1753"/>
                    <a:pt x="1753" y="1361"/>
                    <a:pt x="1753" y="877"/>
                  </a:cubicBezTo>
                  <a:cubicBezTo>
                    <a:pt x="1753" y="393"/>
                    <a:pt x="1360" y="0"/>
                    <a:pt x="87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grpSp>
      <p:sp>
        <p:nvSpPr>
          <p:cNvPr id="91" name="TextBox 90">
            <a:extLst>
              <a:ext uri="{FF2B5EF4-FFF2-40B4-BE49-F238E27FC236}">
                <a16:creationId xmlns:a16="http://schemas.microsoft.com/office/drawing/2014/main" id="{24BCD77C-8267-428F-8B4A-8361AE9E604B}"/>
              </a:ext>
            </a:extLst>
          </p:cNvPr>
          <p:cNvSpPr txBox="1"/>
          <p:nvPr userDrawn="1"/>
        </p:nvSpPr>
        <p:spPr>
          <a:xfrm>
            <a:off x="5091137" y="6572019"/>
            <a:ext cx="2033787" cy="92333"/>
          </a:xfrm>
          <a:prstGeom prst="rect">
            <a:avLst/>
          </a:prstGeom>
          <a:noFill/>
        </p:spPr>
        <p:txBody>
          <a:bodyPr wrap="square" lIns="0" tIns="0" rIns="0" bIns="0">
            <a:spAutoFit/>
          </a:bodyPr>
          <a:lstStyle/>
          <a:p>
            <a:pPr algn="ctr"/>
            <a:r>
              <a:rPr lang="en-GB" sz="600">
                <a:solidFill>
                  <a:schemeClr val="accent1"/>
                </a:solidFill>
                <a:effectLst/>
                <a:latin typeface="Costa Text O" panose="020B0503040203020204" pitchFamily="34" charset="0"/>
                <a:ea typeface="Calibri" panose="020F0502020204030204" pitchFamily="34" charset="0"/>
              </a:rPr>
              <a:t>CONFIDENTIAL – FOR INTERNAL USAGE ONLY</a:t>
            </a:r>
            <a:endParaRPr lang="en-GB" sz="600">
              <a:solidFill>
                <a:schemeClr val="accent1"/>
              </a:solidFill>
              <a:latin typeface="Costa Text O" panose="020B0503040203020204" pitchFamily="34" charset="0"/>
            </a:endParaRPr>
          </a:p>
        </p:txBody>
      </p:sp>
    </p:spTree>
    <p:extLst>
      <p:ext uri="{BB962C8B-B14F-4D97-AF65-F5344CB8AC3E}">
        <p14:creationId xmlns:p14="http://schemas.microsoft.com/office/powerpoint/2010/main" val="1381923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Only - Swirl 2">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21BE7B88-E1A5-4632-85A4-FD1FED1485E9}"/>
              </a:ext>
            </a:extLst>
          </p:cNvPr>
          <p:cNvGraphicFramePr>
            <a:graphicFrameLocks noChangeAspect="1"/>
          </p:cNvGraphicFramePr>
          <p:nvPr userDrawn="1">
            <p:custDataLst>
              <p:tags r:id="rId1"/>
            </p:custDataLst>
            <p:extLst>
              <p:ext uri="{D42A27DB-BD31-4B8C-83A1-F6EECF244321}">
                <p14:modId xmlns:p14="http://schemas.microsoft.com/office/powerpoint/2010/main" val="14736403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9" name="Object 8" hidden="1">
                        <a:extLst>
                          <a:ext uri="{FF2B5EF4-FFF2-40B4-BE49-F238E27FC236}">
                            <a16:creationId xmlns:a16="http://schemas.microsoft.com/office/drawing/2014/main" id="{21BE7B88-E1A5-4632-85A4-FD1FED1485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Costa Wave Pattern Coral sRGB.png" descr="Costa Wave Pattern Coral sRGB.png">
            <a:extLst>
              <a:ext uri="{FF2B5EF4-FFF2-40B4-BE49-F238E27FC236}">
                <a16:creationId xmlns:a16="http://schemas.microsoft.com/office/drawing/2014/main" id="{1A209B1E-FF0E-4BEE-B4DF-A17C8B22B2DB}"/>
              </a:ext>
            </a:extLst>
          </p:cNvPr>
          <p:cNvPicPr>
            <a:picLocks noChangeAspect="1"/>
          </p:cNvPicPr>
          <p:nvPr userDrawn="1"/>
        </p:nvPicPr>
        <p:blipFill rotWithShape="1">
          <a:blip r:embed="rId5" cstate="email">
            <a:alphaModFix amt="20000"/>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a:ext>
            </a:extLst>
          </a:blip>
          <a:srcRect l="16191" r="49607"/>
          <a:stretch/>
        </p:blipFill>
        <p:spPr>
          <a:xfrm rot="16200000">
            <a:off x="10471800" y="4588525"/>
            <a:ext cx="1300899" cy="2139502"/>
          </a:xfrm>
          <a:prstGeom prst="rect">
            <a:avLst/>
          </a:prstGeom>
          <a:ln w="12700">
            <a:miter lim="400000"/>
          </a:ln>
        </p:spPr>
      </p:pic>
      <p:sp>
        <p:nvSpPr>
          <p:cNvPr id="2" name="Title 1">
            <a:extLst>
              <a:ext uri="{FF2B5EF4-FFF2-40B4-BE49-F238E27FC236}">
                <a16:creationId xmlns:a16="http://schemas.microsoft.com/office/drawing/2014/main" id="{ADA7EC89-A399-4CCB-B529-6F51809A0467}"/>
              </a:ext>
            </a:extLst>
          </p:cNvPr>
          <p:cNvSpPr>
            <a:spLocks noGrp="1"/>
          </p:cNvSpPr>
          <p:nvPr>
            <p:ph type="title"/>
          </p:nvPr>
        </p:nvSpPr>
        <p:spPr/>
        <p:txBody>
          <a:bodyPr vert="horz"/>
          <a:lstStyle/>
          <a:p>
            <a:r>
              <a:rPr lang="en-US"/>
              <a:t>Click to edit Master title style</a:t>
            </a:r>
            <a:endParaRPr lang="en-GB"/>
          </a:p>
        </p:txBody>
      </p:sp>
    </p:spTree>
    <p:extLst>
      <p:ext uri="{BB962C8B-B14F-4D97-AF65-F5344CB8AC3E}">
        <p14:creationId xmlns:p14="http://schemas.microsoft.com/office/powerpoint/2010/main" val="95402723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45"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A518E36-EF5B-49C7-8CB4-14BCAA98CDC3}"/>
              </a:ext>
            </a:extLst>
          </p:cNvPr>
          <p:cNvGraphicFramePr>
            <a:graphicFrameLocks noChangeAspect="1"/>
          </p:cNvGraphicFramePr>
          <p:nvPr userDrawn="1">
            <p:custDataLst>
              <p:tags r:id="rId41"/>
            </p:custDataLst>
            <p:extLst>
              <p:ext uri="{D42A27DB-BD31-4B8C-83A1-F6EECF244321}">
                <p14:modId xmlns:p14="http://schemas.microsoft.com/office/powerpoint/2010/main" val="41043811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2" imgW="306" imgH="306" progId="TCLayout.ActiveDocument.1">
                  <p:embed/>
                </p:oleObj>
              </mc:Choice>
              <mc:Fallback>
                <p:oleObj name="think-cell Slide" r:id="rId42" imgW="306" imgH="306" progId="TCLayout.ActiveDocument.1">
                  <p:embed/>
                  <p:pic>
                    <p:nvPicPr>
                      <p:cNvPr id="8" name="Object 7" hidden="1">
                        <a:extLst>
                          <a:ext uri="{FF2B5EF4-FFF2-40B4-BE49-F238E27FC236}">
                            <a16:creationId xmlns:a16="http://schemas.microsoft.com/office/drawing/2014/main" id="{4A518E36-EF5B-49C7-8CB4-14BCAA98CDC3}"/>
                          </a:ext>
                        </a:extLst>
                      </p:cNvPr>
                      <p:cNvPicPr/>
                      <p:nvPr/>
                    </p:nvPicPr>
                    <p:blipFill>
                      <a:blip r:embed="rId43"/>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BF2AA05D-A5A4-4BA7-BBFD-A577F412D514}"/>
              </a:ext>
            </a:extLst>
          </p:cNvPr>
          <p:cNvSpPr>
            <a:spLocks noGrp="1"/>
          </p:cNvSpPr>
          <p:nvPr>
            <p:ph type="title"/>
          </p:nvPr>
        </p:nvSpPr>
        <p:spPr>
          <a:xfrm>
            <a:off x="272403" y="225425"/>
            <a:ext cx="11656072" cy="430887"/>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4FE6989-C389-41BA-A844-580135D05FEB}"/>
              </a:ext>
            </a:extLst>
          </p:cNvPr>
          <p:cNvSpPr>
            <a:spLocks noGrp="1"/>
          </p:cNvSpPr>
          <p:nvPr>
            <p:ph type="body" idx="1"/>
          </p:nvPr>
        </p:nvSpPr>
        <p:spPr>
          <a:xfrm>
            <a:off x="272403" y="1628774"/>
            <a:ext cx="11656072" cy="439261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1" name="Graphic 20">
            <a:extLst>
              <a:ext uri="{FF2B5EF4-FFF2-40B4-BE49-F238E27FC236}">
                <a16:creationId xmlns:a16="http://schemas.microsoft.com/office/drawing/2014/main" id="{29844547-8D73-461F-8CD2-3BAE54491262}"/>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rot="16200000" flipH="1" flipV="1">
            <a:off x="11718698" y="6297671"/>
            <a:ext cx="467177" cy="479425"/>
          </a:xfrm>
          <a:prstGeom prst="rect">
            <a:avLst/>
          </a:prstGeom>
        </p:spPr>
      </p:pic>
      <p:sp>
        <p:nvSpPr>
          <p:cNvPr id="22" name="Text Box 114">
            <a:extLst>
              <a:ext uri="{FF2B5EF4-FFF2-40B4-BE49-F238E27FC236}">
                <a16:creationId xmlns:a16="http://schemas.microsoft.com/office/drawing/2014/main" id="{BA969BDB-7624-4AB8-AFF9-192014409D31}"/>
              </a:ext>
            </a:extLst>
          </p:cNvPr>
          <p:cNvSpPr txBox="1">
            <a:spLocks noChangeArrowheads="1"/>
          </p:cNvSpPr>
          <p:nvPr userDrawn="1"/>
        </p:nvSpPr>
        <p:spPr bwMode="auto">
          <a:xfrm>
            <a:off x="11792930" y="6412977"/>
            <a:ext cx="310999" cy="169277"/>
          </a:xfrm>
          <a:prstGeom prst="rect">
            <a:avLst/>
          </a:prstGeom>
          <a:noFill/>
          <a:ln w="9525">
            <a:noFill/>
            <a:miter lim="800000"/>
            <a:headEnd/>
            <a:tailEnd/>
          </a:ln>
          <a:effectLst/>
        </p:spPr>
        <p:txBody>
          <a:bodyPr wrap="square" lIns="0" tIns="0" rIns="0" bIns="0">
            <a:spAutoFit/>
          </a:bodyPr>
          <a:lstStyle/>
          <a:p>
            <a:pPr algn="r">
              <a:spcBef>
                <a:spcPct val="0"/>
              </a:spcBef>
              <a:buFontTx/>
              <a:buNone/>
              <a:defRPr/>
            </a:pPr>
            <a:fld id="{5F73DCEA-7564-4B4F-89CD-24CC7B24A557}" type="slidenum">
              <a:rPr lang="en-US" sz="1100" b="0" smtClean="0">
                <a:solidFill>
                  <a:schemeClr val="accent1"/>
                </a:solidFill>
                <a:latin typeface="Costa Text O" panose="020B0503040203020204" pitchFamily="34" charset="0"/>
              </a:rPr>
              <a:pPr algn="r">
                <a:spcBef>
                  <a:spcPct val="0"/>
                </a:spcBef>
                <a:buFontTx/>
                <a:buNone/>
                <a:defRPr/>
              </a:pPr>
              <a:t>‹#›</a:t>
            </a:fld>
            <a:endParaRPr lang="en-US" sz="1100" b="0">
              <a:solidFill>
                <a:schemeClr val="accent1"/>
              </a:solidFill>
              <a:latin typeface="Costa Text O" panose="020B0503040203020204" pitchFamily="34" charset="0"/>
            </a:endParaRPr>
          </a:p>
        </p:txBody>
      </p:sp>
      <p:grpSp>
        <p:nvGrpSpPr>
          <p:cNvPr id="26" name="Group 25">
            <a:extLst>
              <a:ext uri="{FF2B5EF4-FFF2-40B4-BE49-F238E27FC236}">
                <a16:creationId xmlns:a16="http://schemas.microsoft.com/office/drawing/2014/main" id="{EC71D56E-450A-4FA8-B44A-C5FDEEFBDFFF}"/>
              </a:ext>
            </a:extLst>
          </p:cNvPr>
          <p:cNvGrpSpPr>
            <a:grpSpLocks noChangeAspect="1"/>
          </p:cNvGrpSpPr>
          <p:nvPr userDrawn="1"/>
        </p:nvGrpSpPr>
        <p:grpSpPr>
          <a:xfrm>
            <a:off x="263525" y="6380950"/>
            <a:ext cx="1004364" cy="382183"/>
            <a:chOff x="0" y="1109663"/>
            <a:chExt cx="10058400" cy="3827462"/>
          </a:xfrm>
          <a:solidFill>
            <a:schemeClr val="accent1"/>
          </a:solidFill>
        </p:grpSpPr>
        <p:sp>
          <p:nvSpPr>
            <p:cNvPr id="27" name="Freeform 5">
              <a:extLst>
                <a:ext uri="{FF2B5EF4-FFF2-40B4-BE49-F238E27FC236}">
                  <a16:creationId xmlns:a16="http://schemas.microsoft.com/office/drawing/2014/main" id="{1D90622C-A183-47E3-B682-F1C41F78919B}"/>
                </a:ext>
              </a:extLst>
            </p:cNvPr>
            <p:cNvSpPr>
              <a:spLocks/>
            </p:cNvSpPr>
            <p:nvPr userDrawn="1"/>
          </p:nvSpPr>
          <p:spPr bwMode="auto">
            <a:xfrm>
              <a:off x="4735513" y="1149350"/>
              <a:ext cx="1131888" cy="2447925"/>
            </a:xfrm>
            <a:custGeom>
              <a:avLst/>
              <a:gdLst>
                <a:gd name="T0" fmla="*/ 777 w 2351"/>
                <a:gd name="T1" fmla="*/ 1 h 5079"/>
                <a:gd name="T2" fmla="*/ 2351 w 2351"/>
                <a:gd name="T3" fmla="*/ 0 h 5079"/>
                <a:gd name="T4" fmla="*/ 1495 w 2351"/>
                <a:gd name="T5" fmla="*/ 1358 h 5079"/>
                <a:gd name="T6" fmla="*/ 2351 w 2351"/>
                <a:gd name="T7" fmla="*/ 3558 h 5079"/>
                <a:gd name="T8" fmla="*/ 1432 w 2351"/>
                <a:gd name="T9" fmla="*/ 5079 h 5079"/>
                <a:gd name="T10" fmla="*/ 0 w 2351"/>
                <a:gd name="T11" fmla="*/ 4684 h 5079"/>
                <a:gd name="T12" fmla="*/ 802 w 2351"/>
                <a:gd name="T13" fmla="*/ 3450 h 5079"/>
                <a:gd name="T14" fmla="*/ 0 w 2351"/>
                <a:gd name="T15" fmla="*/ 1342 h 5079"/>
                <a:gd name="T16" fmla="*/ 777 w 2351"/>
                <a:gd name="T17" fmla="*/ 1 h 5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1" h="5079">
                  <a:moveTo>
                    <a:pt x="777" y="1"/>
                  </a:moveTo>
                  <a:cubicBezTo>
                    <a:pt x="2351" y="0"/>
                    <a:pt x="2351" y="0"/>
                    <a:pt x="2351" y="0"/>
                  </a:cubicBezTo>
                  <a:cubicBezTo>
                    <a:pt x="1813" y="251"/>
                    <a:pt x="1443" y="772"/>
                    <a:pt x="1495" y="1358"/>
                  </a:cubicBezTo>
                  <a:cubicBezTo>
                    <a:pt x="1570" y="2216"/>
                    <a:pt x="2351" y="2547"/>
                    <a:pt x="2351" y="3558"/>
                  </a:cubicBezTo>
                  <a:cubicBezTo>
                    <a:pt x="2351" y="4232"/>
                    <a:pt x="1914" y="4823"/>
                    <a:pt x="1432" y="5079"/>
                  </a:cubicBezTo>
                  <a:cubicBezTo>
                    <a:pt x="0" y="4684"/>
                    <a:pt x="0" y="4684"/>
                    <a:pt x="0" y="4684"/>
                  </a:cubicBezTo>
                  <a:cubicBezTo>
                    <a:pt x="495" y="4453"/>
                    <a:pt x="823" y="3973"/>
                    <a:pt x="802" y="3450"/>
                  </a:cubicBezTo>
                  <a:cubicBezTo>
                    <a:pt x="768" y="2636"/>
                    <a:pt x="0" y="2263"/>
                    <a:pt x="0" y="1342"/>
                  </a:cubicBezTo>
                  <a:cubicBezTo>
                    <a:pt x="0" y="717"/>
                    <a:pt x="347" y="217"/>
                    <a:pt x="777"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8" name="Freeform 6">
              <a:extLst>
                <a:ext uri="{FF2B5EF4-FFF2-40B4-BE49-F238E27FC236}">
                  <a16:creationId xmlns:a16="http://schemas.microsoft.com/office/drawing/2014/main" id="{E38AD458-546D-43A0-B00C-6BB940A324BF}"/>
                </a:ext>
              </a:extLst>
            </p:cNvPr>
            <p:cNvSpPr>
              <a:spLocks/>
            </p:cNvSpPr>
            <p:nvPr userDrawn="1"/>
          </p:nvSpPr>
          <p:spPr bwMode="auto">
            <a:xfrm>
              <a:off x="6269038" y="1149350"/>
              <a:ext cx="1538288" cy="2046287"/>
            </a:xfrm>
            <a:custGeom>
              <a:avLst/>
              <a:gdLst>
                <a:gd name="T0" fmla="*/ 291 w 969"/>
                <a:gd name="T1" fmla="*/ 1289 h 1289"/>
                <a:gd name="T2" fmla="*/ 291 w 969"/>
                <a:gd name="T3" fmla="*/ 329 h 1289"/>
                <a:gd name="T4" fmla="*/ 0 w 969"/>
                <a:gd name="T5" fmla="*/ 329 h 1289"/>
                <a:gd name="T6" fmla="*/ 0 w 969"/>
                <a:gd name="T7" fmla="*/ 0 h 1289"/>
                <a:gd name="T8" fmla="*/ 969 w 969"/>
                <a:gd name="T9" fmla="*/ 0 h 1289"/>
                <a:gd name="T10" fmla="*/ 969 w 969"/>
                <a:gd name="T11" fmla="*/ 329 h 1289"/>
                <a:gd name="T12" fmla="*/ 675 w 969"/>
                <a:gd name="T13" fmla="*/ 329 h 1289"/>
                <a:gd name="T14" fmla="*/ 675 w 969"/>
                <a:gd name="T15" fmla="*/ 1289 h 1289"/>
                <a:gd name="T16" fmla="*/ 291 w 969"/>
                <a:gd name="T17" fmla="*/ 1289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9" h="1289">
                  <a:moveTo>
                    <a:pt x="291" y="1289"/>
                  </a:moveTo>
                  <a:lnTo>
                    <a:pt x="291" y="329"/>
                  </a:lnTo>
                  <a:lnTo>
                    <a:pt x="0" y="329"/>
                  </a:lnTo>
                  <a:lnTo>
                    <a:pt x="0" y="0"/>
                  </a:lnTo>
                  <a:lnTo>
                    <a:pt x="969" y="0"/>
                  </a:lnTo>
                  <a:lnTo>
                    <a:pt x="969" y="329"/>
                  </a:lnTo>
                  <a:lnTo>
                    <a:pt x="675" y="329"/>
                  </a:lnTo>
                  <a:lnTo>
                    <a:pt x="675" y="1289"/>
                  </a:lnTo>
                  <a:lnTo>
                    <a:pt x="291" y="1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29" name="Freeform 7">
              <a:extLst>
                <a:ext uri="{FF2B5EF4-FFF2-40B4-BE49-F238E27FC236}">
                  <a16:creationId xmlns:a16="http://schemas.microsoft.com/office/drawing/2014/main" id="{AD265DC8-4DCD-4C7E-A143-F5C4DD8C92C8}"/>
                </a:ext>
              </a:extLst>
            </p:cNvPr>
            <p:cNvSpPr>
              <a:spLocks/>
            </p:cNvSpPr>
            <p:nvPr userDrawn="1"/>
          </p:nvSpPr>
          <p:spPr bwMode="auto">
            <a:xfrm>
              <a:off x="0" y="1109663"/>
              <a:ext cx="1820863" cy="2133600"/>
            </a:xfrm>
            <a:custGeom>
              <a:avLst/>
              <a:gdLst>
                <a:gd name="T0" fmla="*/ 0 w 3778"/>
                <a:gd name="T1" fmla="*/ 2213 h 4427"/>
                <a:gd name="T2" fmla="*/ 2216 w 3778"/>
                <a:gd name="T3" fmla="*/ 4427 h 4427"/>
                <a:gd name="T4" fmla="*/ 3778 w 3778"/>
                <a:gd name="T5" fmla="*/ 3785 h 4427"/>
                <a:gd name="T6" fmla="*/ 2918 w 3778"/>
                <a:gd name="T7" fmla="*/ 2927 h 4427"/>
                <a:gd name="T8" fmla="*/ 2216 w 3778"/>
                <a:gd name="T9" fmla="*/ 3214 h 4427"/>
                <a:gd name="T10" fmla="*/ 1215 w 3778"/>
                <a:gd name="T11" fmla="*/ 2214 h 4427"/>
                <a:gd name="T12" fmla="*/ 2216 w 3778"/>
                <a:gd name="T13" fmla="*/ 1214 h 4427"/>
                <a:gd name="T14" fmla="*/ 2918 w 3778"/>
                <a:gd name="T15" fmla="*/ 1501 h 4427"/>
                <a:gd name="T16" fmla="*/ 3778 w 3778"/>
                <a:gd name="T17" fmla="*/ 642 h 4427"/>
                <a:gd name="T18" fmla="*/ 2216 w 3778"/>
                <a:gd name="T19" fmla="*/ 0 h 4427"/>
                <a:gd name="T20" fmla="*/ 0 w 3778"/>
                <a:gd name="T21" fmla="*/ 2213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8" h="4427">
                  <a:moveTo>
                    <a:pt x="0" y="2213"/>
                  </a:moveTo>
                  <a:cubicBezTo>
                    <a:pt x="0" y="3437"/>
                    <a:pt x="992" y="4427"/>
                    <a:pt x="2216" y="4427"/>
                  </a:cubicBezTo>
                  <a:cubicBezTo>
                    <a:pt x="2826" y="4427"/>
                    <a:pt x="3377" y="4182"/>
                    <a:pt x="3778" y="3785"/>
                  </a:cubicBezTo>
                  <a:cubicBezTo>
                    <a:pt x="2918" y="2927"/>
                    <a:pt x="2918" y="2927"/>
                    <a:pt x="2918" y="2927"/>
                  </a:cubicBezTo>
                  <a:cubicBezTo>
                    <a:pt x="2738" y="3104"/>
                    <a:pt x="2490" y="3214"/>
                    <a:pt x="2216" y="3214"/>
                  </a:cubicBezTo>
                  <a:cubicBezTo>
                    <a:pt x="1664" y="3214"/>
                    <a:pt x="1215" y="2766"/>
                    <a:pt x="1215" y="2214"/>
                  </a:cubicBezTo>
                  <a:cubicBezTo>
                    <a:pt x="1215" y="1662"/>
                    <a:pt x="1664" y="1214"/>
                    <a:pt x="2216" y="1214"/>
                  </a:cubicBezTo>
                  <a:cubicBezTo>
                    <a:pt x="2490" y="1214"/>
                    <a:pt x="2738" y="1323"/>
                    <a:pt x="2918" y="1501"/>
                  </a:cubicBezTo>
                  <a:cubicBezTo>
                    <a:pt x="3778" y="642"/>
                    <a:pt x="3778" y="642"/>
                    <a:pt x="3778" y="642"/>
                  </a:cubicBezTo>
                  <a:cubicBezTo>
                    <a:pt x="3377" y="245"/>
                    <a:pt x="2826" y="0"/>
                    <a:pt x="2216" y="0"/>
                  </a:cubicBezTo>
                  <a:cubicBezTo>
                    <a:pt x="992" y="0"/>
                    <a:pt x="0" y="990"/>
                    <a:pt x="0" y="22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30" name="Freeform 8">
              <a:extLst>
                <a:ext uri="{FF2B5EF4-FFF2-40B4-BE49-F238E27FC236}">
                  <a16:creationId xmlns:a16="http://schemas.microsoft.com/office/drawing/2014/main" id="{07B61EF6-5F40-4FBD-B3EB-90BA2D3688D5}"/>
                </a:ext>
              </a:extLst>
            </p:cNvPr>
            <p:cNvSpPr>
              <a:spLocks noEditPoints="1"/>
            </p:cNvSpPr>
            <p:nvPr userDrawn="1"/>
          </p:nvSpPr>
          <p:spPr bwMode="auto">
            <a:xfrm>
              <a:off x="2124075" y="1109663"/>
              <a:ext cx="2135188" cy="2135187"/>
            </a:xfrm>
            <a:custGeom>
              <a:avLst/>
              <a:gdLst>
                <a:gd name="T0" fmla="*/ 2177 w 4432"/>
                <a:gd name="T1" fmla="*/ 3213 h 4430"/>
                <a:gd name="T2" fmla="*/ 1176 w 4432"/>
                <a:gd name="T3" fmla="*/ 2213 h 4430"/>
                <a:gd name="T4" fmla="*/ 2177 w 4432"/>
                <a:gd name="T5" fmla="*/ 1213 h 4430"/>
                <a:gd name="T6" fmla="*/ 3179 w 4432"/>
                <a:gd name="T7" fmla="*/ 2213 h 4430"/>
                <a:gd name="T8" fmla="*/ 2177 w 4432"/>
                <a:gd name="T9" fmla="*/ 3213 h 4430"/>
                <a:gd name="T10" fmla="*/ 2216 w 4432"/>
                <a:gd name="T11" fmla="*/ 0 h 4430"/>
                <a:gd name="T12" fmla="*/ 0 w 4432"/>
                <a:gd name="T13" fmla="*/ 2214 h 4430"/>
                <a:gd name="T14" fmla="*/ 2216 w 4432"/>
                <a:gd name="T15" fmla="*/ 4430 h 4430"/>
                <a:gd name="T16" fmla="*/ 4432 w 4432"/>
                <a:gd name="T17" fmla="*/ 2214 h 4430"/>
                <a:gd name="T18" fmla="*/ 2216 w 4432"/>
                <a:gd name="T19" fmla="*/ 0 h 4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2" h="4430">
                  <a:moveTo>
                    <a:pt x="2177" y="3213"/>
                  </a:moveTo>
                  <a:cubicBezTo>
                    <a:pt x="1626" y="3213"/>
                    <a:pt x="1176" y="2764"/>
                    <a:pt x="1176" y="2213"/>
                  </a:cubicBezTo>
                  <a:cubicBezTo>
                    <a:pt x="1176" y="1661"/>
                    <a:pt x="1626" y="1213"/>
                    <a:pt x="2177" y="1213"/>
                  </a:cubicBezTo>
                  <a:cubicBezTo>
                    <a:pt x="2731" y="1213"/>
                    <a:pt x="3179" y="1661"/>
                    <a:pt x="3179" y="2213"/>
                  </a:cubicBezTo>
                  <a:cubicBezTo>
                    <a:pt x="3179" y="2764"/>
                    <a:pt x="2731" y="3213"/>
                    <a:pt x="2177" y="3213"/>
                  </a:cubicBezTo>
                  <a:moveTo>
                    <a:pt x="2216" y="0"/>
                  </a:moveTo>
                  <a:cubicBezTo>
                    <a:pt x="991" y="0"/>
                    <a:pt x="0" y="990"/>
                    <a:pt x="0" y="2214"/>
                  </a:cubicBezTo>
                  <a:cubicBezTo>
                    <a:pt x="0" y="3438"/>
                    <a:pt x="991" y="4430"/>
                    <a:pt x="2216" y="4430"/>
                  </a:cubicBezTo>
                  <a:cubicBezTo>
                    <a:pt x="3441" y="4430"/>
                    <a:pt x="4432" y="3438"/>
                    <a:pt x="4432" y="2214"/>
                  </a:cubicBezTo>
                  <a:cubicBezTo>
                    <a:pt x="4432" y="990"/>
                    <a:pt x="3441" y="0"/>
                    <a:pt x="22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31" name="Freeform 9">
              <a:extLst>
                <a:ext uri="{FF2B5EF4-FFF2-40B4-BE49-F238E27FC236}">
                  <a16:creationId xmlns:a16="http://schemas.microsoft.com/office/drawing/2014/main" id="{E8F6AFB0-204C-4371-BDCA-2143F8679952}"/>
                </a:ext>
              </a:extLst>
            </p:cNvPr>
            <p:cNvSpPr>
              <a:spLocks noEditPoints="1"/>
            </p:cNvSpPr>
            <p:nvPr userDrawn="1"/>
          </p:nvSpPr>
          <p:spPr bwMode="auto">
            <a:xfrm>
              <a:off x="8023225" y="1149350"/>
              <a:ext cx="2035175" cy="2046287"/>
            </a:xfrm>
            <a:custGeom>
              <a:avLst/>
              <a:gdLst>
                <a:gd name="T0" fmla="*/ 513 w 1282"/>
                <a:gd name="T1" fmla="*/ 784 h 1289"/>
                <a:gd name="T2" fmla="*/ 630 w 1282"/>
                <a:gd name="T3" fmla="*/ 290 h 1289"/>
                <a:gd name="T4" fmla="*/ 651 w 1282"/>
                <a:gd name="T5" fmla="*/ 290 h 1289"/>
                <a:gd name="T6" fmla="*/ 768 w 1282"/>
                <a:gd name="T7" fmla="*/ 784 h 1289"/>
                <a:gd name="T8" fmla="*/ 513 w 1282"/>
                <a:gd name="T9" fmla="*/ 784 h 1289"/>
                <a:gd name="T10" fmla="*/ 874 w 1282"/>
                <a:gd name="T11" fmla="*/ 0 h 1289"/>
                <a:gd name="T12" fmla="*/ 408 w 1282"/>
                <a:gd name="T13" fmla="*/ 0 h 1289"/>
                <a:gd name="T14" fmla="*/ 0 w 1282"/>
                <a:gd name="T15" fmla="*/ 1289 h 1289"/>
                <a:gd name="T16" fmla="*/ 393 w 1282"/>
                <a:gd name="T17" fmla="*/ 1289 h 1289"/>
                <a:gd name="T18" fmla="*/ 446 w 1282"/>
                <a:gd name="T19" fmla="*/ 1067 h 1289"/>
                <a:gd name="T20" fmla="*/ 835 w 1282"/>
                <a:gd name="T21" fmla="*/ 1067 h 1289"/>
                <a:gd name="T22" fmla="*/ 888 w 1282"/>
                <a:gd name="T23" fmla="*/ 1289 h 1289"/>
                <a:gd name="T24" fmla="*/ 1282 w 1282"/>
                <a:gd name="T25" fmla="*/ 1289 h 1289"/>
                <a:gd name="T26" fmla="*/ 874 w 1282"/>
                <a:gd name="T27" fmla="*/ 0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2" h="1289">
                  <a:moveTo>
                    <a:pt x="513" y="784"/>
                  </a:moveTo>
                  <a:lnTo>
                    <a:pt x="630" y="290"/>
                  </a:lnTo>
                  <a:lnTo>
                    <a:pt x="651" y="290"/>
                  </a:lnTo>
                  <a:lnTo>
                    <a:pt x="768" y="784"/>
                  </a:lnTo>
                  <a:lnTo>
                    <a:pt x="513" y="784"/>
                  </a:lnTo>
                  <a:close/>
                  <a:moveTo>
                    <a:pt x="874" y="0"/>
                  </a:moveTo>
                  <a:lnTo>
                    <a:pt x="408" y="0"/>
                  </a:lnTo>
                  <a:lnTo>
                    <a:pt x="0" y="1289"/>
                  </a:lnTo>
                  <a:lnTo>
                    <a:pt x="393" y="1289"/>
                  </a:lnTo>
                  <a:lnTo>
                    <a:pt x="446" y="1067"/>
                  </a:lnTo>
                  <a:lnTo>
                    <a:pt x="835" y="1067"/>
                  </a:lnTo>
                  <a:lnTo>
                    <a:pt x="888" y="1289"/>
                  </a:lnTo>
                  <a:lnTo>
                    <a:pt x="1282" y="1289"/>
                  </a:lnTo>
                  <a:lnTo>
                    <a:pt x="8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32" name="Freeform 10">
              <a:extLst>
                <a:ext uri="{FF2B5EF4-FFF2-40B4-BE49-F238E27FC236}">
                  <a16:creationId xmlns:a16="http://schemas.microsoft.com/office/drawing/2014/main" id="{DEE89E29-9F32-4B06-9CD5-1C600D8BA5F7}"/>
                </a:ext>
              </a:extLst>
            </p:cNvPr>
            <p:cNvSpPr>
              <a:spLocks/>
            </p:cNvSpPr>
            <p:nvPr userDrawn="1"/>
          </p:nvSpPr>
          <p:spPr bwMode="auto">
            <a:xfrm>
              <a:off x="4410075" y="4105275"/>
              <a:ext cx="622300" cy="817562"/>
            </a:xfrm>
            <a:custGeom>
              <a:avLst/>
              <a:gdLst>
                <a:gd name="T0" fmla="*/ 0 w 392"/>
                <a:gd name="T1" fmla="*/ 0 h 515"/>
                <a:gd name="T2" fmla="*/ 392 w 392"/>
                <a:gd name="T3" fmla="*/ 0 h 515"/>
                <a:gd name="T4" fmla="*/ 392 w 392"/>
                <a:gd name="T5" fmla="*/ 103 h 515"/>
                <a:gd name="T6" fmla="*/ 120 w 392"/>
                <a:gd name="T7" fmla="*/ 103 h 515"/>
                <a:gd name="T8" fmla="*/ 120 w 392"/>
                <a:gd name="T9" fmla="*/ 204 h 515"/>
                <a:gd name="T10" fmla="*/ 346 w 392"/>
                <a:gd name="T11" fmla="*/ 204 h 515"/>
                <a:gd name="T12" fmla="*/ 346 w 392"/>
                <a:gd name="T13" fmla="*/ 308 h 515"/>
                <a:gd name="T14" fmla="*/ 120 w 392"/>
                <a:gd name="T15" fmla="*/ 308 h 515"/>
                <a:gd name="T16" fmla="*/ 120 w 392"/>
                <a:gd name="T17" fmla="*/ 515 h 515"/>
                <a:gd name="T18" fmla="*/ 0 w 392"/>
                <a:gd name="T19" fmla="*/ 515 h 515"/>
                <a:gd name="T20" fmla="*/ 0 w 392"/>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2" h="515">
                  <a:moveTo>
                    <a:pt x="0" y="0"/>
                  </a:moveTo>
                  <a:lnTo>
                    <a:pt x="392" y="0"/>
                  </a:lnTo>
                  <a:lnTo>
                    <a:pt x="392" y="103"/>
                  </a:lnTo>
                  <a:lnTo>
                    <a:pt x="120" y="103"/>
                  </a:lnTo>
                  <a:lnTo>
                    <a:pt x="120" y="204"/>
                  </a:lnTo>
                  <a:lnTo>
                    <a:pt x="346" y="204"/>
                  </a:lnTo>
                  <a:lnTo>
                    <a:pt x="346" y="308"/>
                  </a:lnTo>
                  <a:lnTo>
                    <a:pt x="120" y="308"/>
                  </a:lnTo>
                  <a:lnTo>
                    <a:pt x="120" y="515"/>
                  </a:lnTo>
                  <a:lnTo>
                    <a:pt x="0" y="5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33" name="Freeform 11">
              <a:extLst>
                <a:ext uri="{FF2B5EF4-FFF2-40B4-BE49-F238E27FC236}">
                  <a16:creationId xmlns:a16="http://schemas.microsoft.com/office/drawing/2014/main" id="{FCBCD78A-D193-4B23-966C-E9C27E6F9D60}"/>
                </a:ext>
              </a:extLst>
            </p:cNvPr>
            <p:cNvSpPr>
              <a:spLocks/>
            </p:cNvSpPr>
            <p:nvPr userDrawn="1"/>
          </p:nvSpPr>
          <p:spPr bwMode="auto">
            <a:xfrm>
              <a:off x="5292725" y="4105275"/>
              <a:ext cx="623888" cy="817562"/>
            </a:xfrm>
            <a:custGeom>
              <a:avLst/>
              <a:gdLst>
                <a:gd name="T0" fmla="*/ 0 w 393"/>
                <a:gd name="T1" fmla="*/ 0 h 515"/>
                <a:gd name="T2" fmla="*/ 393 w 393"/>
                <a:gd name="T3" fmla="*/ 0 h 515"/>
                <a:gd name="T4" fmla="*/ 393 w 393"/>
                <a:gd name="T5" fmla="*/ 103 h 515"/>
                <a:gd name="T6" fmla="*/ 121 w 393"/>
                <a:gd name="T7" fmla="*/ 103 h 515"/>
                <a:gd name="T8" fmla="*/ 121 w 393"/>
                <a:gd name="T9" fmla="*/ 204 h 515"/>
                <a:gd name="T10" fmla="*/ 346 w 393"/>
                <a:gd name="T11" fmla="*/ 204 h 515"/>
                <a:gd name="T12" fmla="*/ 346 w 393"/>
                <a:gd name="T13" fmla="*/ 308 h 515"/>
                <a:gd name="T14" fmla="*/ 121 w 393"/>
                <a:gd name="T15" fmla="*/ 308 h 515"/>
                <a:gd name="T16" fmla="*/ 121 w 393"/>
                <a:gd name="T17" fmla="*/ 515 h 515"/>
                <a:gd name="T18" fmla="*/ 0 w 393"/>
                <a:gd name="T19" fmla="*/ 515 h 515"/>
                <a:gd name="T20" fmla="*/ 0 w 393"/>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3" h="515">
                  <a:moveTo>
                    <a:pt x="0" y="0"/>
                  </a:moveTo>
                  <a:lnTo>
                    <a:pt x="393" y="0"/>
                  </a:lnTo>
                  <a:lnTo>
                    <a:pt x="393" y="103"/>
                  </a:lnTo>
                  <a:lnTo>
                    <a:pt x="121" y="103"/>
                  </a:lnTo>
                  <a:lnTo>
                    <a:pt x="121" y="204"/>
                  </a:lnTo>
                  <a:lnTo>
                    <a:pt x="346" y="204"/>
                  </a:lnTo>
                  <a:lnTo>
                    <a:pt x="346" y="308"/>
                  </a:lnTo>
                  <a:lnTo>
                    <a:pt x="121" y="308"/>
                  </a:lnTo>
                  <a:lnTo>
                    <a:pt x="121" y="515"/>
                  </a:lnTo>
                  <a:lnTo>
                    <a:pt x="0" y="5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34" name="Freeform 12">
              <a:extLst>
                <a:ext uri="{FF2B5EF4-FFF2-40B4-BE49-F238E27FC236}">
                  <a16:creationId xmlns:a16="http://schemas.microsoft.com/office/drawing/2014/main" id="{B7A27B8F-94DC-49EF-AE59-3941CA5A3D49}"/>
                </a:ext>
              </a:extLst>
            </p:cNvPr>
            <p:cNvSpPr>
              <a:spLocks/>
            </p:cNvSpPr>
            <p:nvPr userDrawn="1"/>
          </p:nvSpPr>
          <p:spPr bwMode="auto">
            <a:xfrm>
              <a:off x="2357438" y="4092575"/>
              <a:ext cx="754063" cy="844550"/>
            </a:xfrm>
            <a:custGeom>
              <a:avLst/>
              <a:gdLst>
                <a:gd name="T0" fmla="*/ 1304 w 1567"/>
                <a:gd name="T1" fmla="*/ 1148 h 1752"/>
                <a:gd name="T2" fmla="*/ 877 w 1567"/>
                <a:gd name="T3" fmla="*/ 1382 h 1752"/>
                <a:gd name="T4" fmla="*/ 370 w 1567"/>
                <a:gd name="T5" fmla="*/ 876 h 1752"/>
                <a:gd name="T6" fmla="*/ 877 w 1567"/>
                <a:gd name="T7" fmla="*/ 369 h 1752"/>
                <a:gd name="T8" fmla="*/ 1266 w 1567"/>
                <a:gd name="T9" fmla="*/ 552 h 1752"/>
                <a:gd name="T10" fmla="*/ 1528 w 1567"/>
                <a:gd name="T11" fmla="*/ 290 h 1752"/>
                <a:gd name="T12" fmla="*/ 877 w 1567"/>
                <a:gd name="T13" fmla="*/ 0 h 1752"/>
                <a:gd name="T14" fmla="*/ 0 w 1567"/>
                <a:gd name="T15" fmla="*/ 876 h 1752"/>
                <a:gd name="T16" fmla="*/ 877 w 1567"/>
                <a:gd name="T17" fmla="*/ 1752 h 1752"/>
                <a:gd name="T18" fmla="*/ 1567 w 1567"/>
                <a:gd name="T19" fmla="*/ 1411 h 1752"/>
                <a:gd name="T20" fmla="*/ 1304 w 1567"/>
                <a:gd name="T21" fmla="*/ 114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7" h="1752">
                  <a:moveTo>
                    <a:pt x="1304" y="1148"/>
                  </a:moveTo>
                  <a:cubicBezTo>
                    <a:pt x="1214" y="1289"/>
                    <a:pt x="1056" y="1382"/>
                    <a:pt x="877" y="1382"/>
                  </a:cubicBezTo>
                  <a:cubicBezTo>
                    <a:pt x="597" y="1382"/>
                    <a:pt x="370" y="1155"/>
                    <a:pt x="370" y="876"/>
                  </a:cubicBezTo>
                  <a:cubicBezTo>
                    <a:pt x="370" y="596"/>
                    <a:pt x="597" y="369"/>
                    <a:pt x="877" y="369"/>
                  </a:cubicBezTo>
                  <a:cubicBezTo>
                    <a:pt x="1033" y="369"/>
                    <a:pt x="1173" y="440"/>
                    <a:pt x="1266" y="552"/>
                  </a:cubicBezTo>
                  <a:cubicBezTo>
                    <a:pt x="1528" y="290"/>
                    <a:pt x="1528" y="290"/>
                    <a:pt x="1528" y="290"/>
                  </a:cubicBezTo>
                  <a:cubicBezTo>
                    <a:pt x="1368" y="112"/>
                    <a:pt x="1135" y="0"/>
                    <a:pt x="877" y="0"/>
                  </a:cubicBezTo>
                  <a:cubicBezTo>
                    <a:pt x="393" y="0"/>
                    <a:pt x="0" y="392"/>
                    <a:pt x="0" y="876"/>
                  </a:cubicBezTo>
                  <a:cubicBezTo>
                    <a:pt x="0" y="1360"/>
                    <a:pt x="393" y="1752"/>
                    <a:pt x="877" y="1752"/>
                  </a:cubicBezTo>
                  <a:cubicBezTo>
                    <a:pt x="1157" y="1752"/>
                    <a:pt x="1406" y="1616"/>
                    <a:pt x="1567" y="1411"/>
                  </a:cubicBezTo>
                  <a:lnTo>
                    <a:pt x="1304" y="1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35" name="Freeform 13">
              <a:extLst>
                <a:ext uri="{FF2B5EF4-FFF2-40B4-BE49-F238E27FC236}">
                  <a16:creationId xmlns:a16="http://schemas.microsoft.com/office/drawing/2014/main" id="{8D5C7852-992C-45C9-B469-FC0240E58E12}"/>
                </a:ext>
              </a:extLst>
            </p:cNvPr>
            <p:cNvSpPr>
              <a:spLocks/>
            </p:cNvSpPr>
            <p:nvPr userDrawn="1"/>
          </p:nvSpPr>
          <p:spPr bwMode="auto">
            <a:xfrm>
              <a:off x="6178550" y="4105275"/>
              <a:ext cx="628650" cy="817562"/>
            </a:xfrm>
            <a:custGeom>
              <a:avLst/>
              <a:gdLst>
                <a:gd name="T0" fmla="*/ 120 w 396"/>
                <a:gd name="T1" fmla="*/ 411 h 515"/>
                <a:gd name="T2" fmla="*/ 120 w 396"/>
                <a:gd name="T3" fmla="*/ 308 h 515"/>
                <a:gd name="T4" fmla="*/ 346 w 396"/>
                <a:gd name="T5" fmla="*/ 308 h 515"/>
                <a:gd name="T6" fmla="*/ 346 w 396"/>
                <a:gd name="T7" fmla="*/ 204 h 515"/>
                <a:gd name="T8" fmla="*/ 120 w 396"/>
                <a:gd name="T9" fmla="*/ 204 h 515"/>
                <a:gd name="T10" fmla="*/ 120 w 396"/>
                <a:gd name="T11" fmla="*/ 103 h 515"/>
                <a:gd name="T12" fmla="*/ 386 w 396"/>
                <a:gd name="T13" fmla="*/ 103 h 515"/>
                <a:gd name="T14" fmla="*/ 386 w 396"/>
                <a:gd name="T15" fmla="*/ 0 h 515"/>
                <a:gd name="T16" fmla="*/ 0 w 396"/>
                <a:gd name="T17" fmla="*/ 0 h 515"/>
                <a:gd name="T18" fmla="*/ 0 w 396"/>
                <a:gd name="T19" fmla="*/ 515 h 515"/>
                <a:gd name="T20" fmla="*/ 396 w 396"/>
                <a:gd name="T21" fmla="*/ 515 h 515"/>
                <a:gd name="T22" fmla="*/ 396 w 396"/>
                <a:gd name="T23" fmla="*/ 411 h 515"/>
                <a:gd name="T24" fmla="*/ 120 w 396"/>
                <a:gd name="T25" fmla="*/ 41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515">
                  <a:moveTo>
                    <a:pt x="120" y="411"/>
                  </a:moveTo>
                  <a:lnTo>
                    <a:pt x="120" y="308"/>
                  </a:lnTo>
                  <a:lnTo>
                    <a:pt x="346" y="308"/>
                  </a:lnTo>
                  <a:lnTo>
                    <a:pt x="346" y="204"/>
                  </a:lnTo>
                  <a:lnTo>
                    <a:pt x="120" y="204"/>
                  </a:lnTo>
                  <a:lnTo>
                    <a:pt x="120" y="103"/>
                  </a:lnTo>
                  <a:lnTo>
                    <a:pt x="386" y="103"/>
                  </a:lnTo>
                  <a:lnTo>
                    <a:pt x="386" y="0"/>
                  </a:lnTo>
                  <a:lnTo>
                    <a:pt x="0" y="0"/>
                  </a:lnTo>
                  <a:lnTo>
                    <a:pt x="0" y="515"/>
                  </a:lnTo>
                  <a:lnTo>
                    <a:pt x="396" y="515"/>
                  </a:lnTo>
                  <a:lnTo>
                    <a:pt x="396" y="411"/>
                  </a:lnTo>
                  <a:lnTo>
                    <a:pt x="120" y="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36" name="Freeform 14">
              <a:extLst>
                <a:ext uri="{FF2B5EF4-FFF2-40B4-BE49-F238E27FC236}">
                  <a16:creationId xmlns:a16="http://schemas.microsoft.com/office/drawing/2014/main" id="{08164CD1-F37F-4B77-A620-535C874551A9}"/>
                </a:ext>
              </a:extLst>
            </p:cNvPr>
            <p:cNvSpPr>
              <a:spLocks/>
            </p:cNvSpPr>
            <p:nvPr userDrawn="1"/>
          </p:nvSpPr>
          <p:spPr bwMode="auto">
            <a:xfrm>
              <a:off x="7092950" y="4105275"/>
              <a:ext cx="627063" cy="817562"/>
            </a:xfrm>
            <a:custGeom>
              <a:avLst/>
              <a:gdLst>
                <a:gd name="T0" fmla="*/ 385 w 395"/>
                <a:gd name="T1" fmla="*/ 103 h 515"/>
                <a:gd name="T2" fmla="*/ 385 w 395"/>
                <a:gd name="T3" fmla="*/ 0 h 515"/>
                <a:gd name="T4" fmla="*/ 0 w 395"/>
                <a:gd name="T5" fmla="*/ 0 h 515"/>
                <a:gd name="T6" fmla="*/ 0 w 395"/>
                <a:gd name="T7" fmla="*/ 515 h 515"/>
                <a:gd name="T8" fmla="*/ 395 w 395"/>
                <a:gd name="T9" fmla="*/ 515 h 515"/>
                <a:gd name="T10" fmla="*/ 395 w 395"/>
                <a:gd name="T11" fmla="*/ 411 h 515"/>
                <a:gd name="T12" fmla="*/ 120 w 395"/>
                <a:gd name="T13" fmla="*/ 411 h 515"/>
                <a:gd name="T14" fmla="*/ 120 w 395"/>
                <a:gd name="T15" fmla="*/ 308 h 515"/>
                <a:gd name="T16" fmla="*/ 345 w 395"/>
                <a:gd name="T17" fmla="*/ 308 h 515"/>
                <a:gd name="T18" fmla="*/ 345 w 395"/>
                <a:gd name="T19" fmla="*/ 205 h 515"/>
                <a:gd name="T20" fmla="*/ 120 w 395"/>
                <a:gd name="T21" fmla="*/ 205 h 515"/>
                <a:gd name="T22" fmla="*/ 120 w 395"/>
                <a:gd name="T23" fmla="*/ 103 h 515"/>
                <a:gd name="T24" fmla="*/ 385 w 395"/>
                <a:gd name="T25" fmla="*/ 103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515">
                  <a:moveTo>
                    <a:pt x="385" y="103"/>
                  </a:moveTo>
                  <a:lnTo>
                    <a:pt x="385" y="0"/>
                  </a:lnTo>
                  <a:lnTo>
                    <a:pt x="0" y="0"/>
                  </a:lnTo>
                  <a:lnTo>
                    <a:pt x="0" y="515"/>
                  </a:lnTo>
                  <a:lnTo>
                    <a:pt x="395" y="515"/>
                  </a:lnTo>
                  <a:lnTo>
                    <a:pt x="395" y="411"/>
                  </a:lnTo>
                  <a:lnTo>
                    <a:pt x="120" y="411"/>
                  </a:lnTo>
                  <a:lnTo>
                    <a:pt x="120" y="308"/>
                  </a:lnTo>
                  <a:lnTo>
                    <a:pt x="345" y="308"/>
                  </a:lnTo>
                  <a:lnTo>
                    <a:pt x="345" y="205"/>
                  </a:lnTo>
                  <a:lnTo>
                    <a:pt x="120" y="205"/>
                  </a:lnTo>
                  <a:lnTo>
                    <a:pt x="120" y="103"/>
                  </a:lnTo>
                  <a:lnTo>
                    <a:pt x="385"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sp>
          <p:nvSpPr>
            <p:cNvPr id="37" name="Freeform 15">
              <a:extLst>
                <a:ext uri="{FF2B5EF4-FFF2-40B4-BE49-F238E27FC236}">
                  <a16:creationId xmlns:a16="http://schemas.microsoft.com/office/drawing/2014/main" id="{ED2A9541-A64E-4FDD-A190-A5C3EAC3F534}"/>
                </a:ext>
              </a:extLst>
            </p:cNvPr>
            <p:cNvSpPr>
              <a:spLocks noEditPoints="1"/>
            </p:cNvSpPr>
            <p:nvPr userDrawn="1"/>
          </p:nvSpPr>
          <p:spPr bwMode="auto">
            <a:xfrm>
              <a:off x="3300413" y="4092575"/>
              <a:ext cx="844550" cy="844550"/>
            </a:xfrm>
            <a:custGeom>
              <a:avLst/>
              <a:gdLst>
                <a:gd name="T0" fmla="*/ 878 w 1753"/>
                <a:gd name="T1" fmla="*/ 1379 h 1753"/>
                <a:gd name="T2" fmla="*/ 374 w 1753"/>
                <a:gd name="T3" fmla="*/ 875 h 1753"/>
                <a:gd name="T4" fmla="*/ 878 w 1753"/>
                <a:gd name="T5" fmla="*/ 370 h 1753"/>
                <a:gd name="T6" fmla="*/ 1383 w 1753"/>
                <a:gd name="T7" fmla="*/ 875 h 1753"/>
                <a:gd name="T8" fmla="*/ 878 w 1753"/>
                <a:gd name="T9" fmla="*/ 1379 h 1753"/>
                <a:gd name="T10" fmla="*/ 877 w 1753"/>
                <a:gd name="T11" fmla="*/ 0 h 1753"/>
                <a:gd name="T12" fmla="*/ 0 w 1753"/>
                <a:gd name="T13" fmla="*/ 877 h 1753"/>
                <a:gd name="T14" fmla="*/ 877 w 1753"/>
                <a:gd name="T15" fmla="*/ 1753 h 1753"/>
                <a:gd name="T16" fmla="*/ 1753 w 1753"/>
                <a:gd name="T17" fmla="*/ 877 h 1753"/>
                <a:gd name="T18" fmla="*/ 877 w 1753"/>
                <a:gd name="T19" fmla="*/ 0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3" h="1753">
                  <a:moveTo>
                    <a:pt x="878" y="1379"/>
                  </a:moveTo>
                  <a:cubicBezTo>
                    <a:pt x="600" y="1379"/>
                    <a:pt x="374" y="1153"/>
                    <a:pt x="374" y="875"/>
                  </a:cubicBezTo>
                  <a:cubicBezTo>
                    <a:pt x="374" y="596"/>
                    <a:pt x="600" y="370"/>
                    <a:pt x="878" y="370"/>
                  </a:cubicBezTo>
                  <a:cubicBezTo>
                    <a:pt x="1157" y="370"/>
                    <a:pt x="1383" y="596"/>
                    <a:pt x="1383" y="875"/>
                  </a:cubicBezTo>
                  <a:cubicBezTo>
                    <a:pt x="1383" y="1153"/>
                    <a:pt x="1157" y="1379"/>
                    <a:pt x="878" y="1379"/>
                  </a:cubicBezTo>
                  <a:moveTo>
                    <a:pt x="877" y="0"/>
                  </a:moveTo>
                  <a:cubicBezTo>
                    <a:pt x="393" y="0"/>
                    <a:pt x="0" y="393"/>
                    <a:pt x="0" y="877"/>
                  </a:cubicBezTo>
                  <a:cubicBezTo>
                    <a:pt x="0" y="1361"/>
                    <a:pt x="393" y="1753"/>
                    <a:pt x="877" y="1753"/>
                  </a:cubicBezTo>
                  <a:cubicBezTo>
                    <a:pt x="1360" y="1753"/>
                    <a:pt x="1753" y="1361"/>
                    <a:pt x="1753" y="877"/>
                  </a:cubicBezTo>
                  <a:cubicBezTo>
                    <a:pt x="1753" y="393"/>
                    <a:pt x="1360" y="0"/>
                    <a:pt x="87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GB" sz="3600" b="0" i="0" u="none" strike="noStrike" kern="0" cap="none" spc="0" normalizeH="0" baseline="0" noProof="0">
                <a:ln>
                  <a:noFill/>
                </a:ln>
                <a:solidFill>
                  <a:srgbClr val="74193A"/>
                </a:solidFill>
                <a:effectLst/>
                <a:uLnTx/>
                <a:uFillTx/>
                <a:latin typeface="Century Gothic"/>
              </a:endParaRPr>
            </a:p>
          </p:txBody>
        </p:sp>
      </p:grpSp>
      <p:sp>
        <p:nvSpPr>
          <p:cNvPr id="20" name="TextBox 19">
            <a:extLst>
              <a:ext uri="{FF2B5EF4-FFF2-40B4-BE49-F238E27FC236}">
                <a16:creationId xmlns:a16="http://schemas.microsoft.com/office/drawing/2014/main" id="{6250DBA5-22EA-4F22-96B8-A7130C370E6D}"/>
              </a:ext>
            </a:extLst>
          </p:cNvPr>
          <p:cNvSpPr txBox="1"/>
          <p:nvPr userDrawn="1"/>
        </p:nvSpPr>
        <p:spPr>
          <a:xfrm>
            <a:off x="5091137" y="6572019"/>
            <a:ext cx="2033787" cy="92333"/>
          </a:xfrm>
          <a:prstGeom prst="rect">
            <a:avLst/>
          </a:prstGeom>
          <a:noFill/>
        </p:spPr>
        <p:txBody>
          <a:bodyPr wrap="square" lIns="0" tIns="0" rIns="0" bIns="0">
            <a:spAutoFit/>
          </a:bodyPr>
          <a:lstStyle/>
          <a:p>
            <a:pPr algn="ctr"/>
            <a:r>
              <a:rPr lang="en-GB" sz="600">
                <a:solidFill>
                  <a:schemeClr val="accent1"/>
                </a:solidFill>
                <a:effectLst/>
                <a:latin typeface="Costa Text O" panose="020B0503040203020204" pitchFamily="34" charset="0"/>
                <a:ea typeface="Calibri" panose="020F0502020204030204" pitchFamily="34" charset="0"/>
              </a:rPr>
              <a:t>CONFIDENTIAL – FOR INTERNAL USAGE ONLY</a:t>
            </a:r>
            <a:endParaRPr lang="en-GB" sz="600">
              <a:solidFill>
                <a:schemeClr val="accent1"/>
              </a:solidFill>
              <a:latin typeface="Costa Text O" panose="020B0503040203020204" pitchFamily="34" charset="0"/>
            </a:endParaRPr>
          </a:p>
        </p:txBody>
      </p:sp>
      <p:sp>
        <p:nvSpPr>
          <p:cNvPr id="5" name="TextBox 4">
            <a:extLst>
              <a:ext uri="{FF2B5EF4-FFF2-40B4-BE49-F238E27FC236}">
                <a16:creationId xmlns:a16="http://schemas.microsoft.com/office/drawing/2014/main" id="{A27ED046-F1E3-94B0-1C72-8EFC69FFAC9F}"/>
              </a:ext>
            </a:extLst>
          </p:cNvPr>
          <p:cNvSpPr txBox="1"/>
          <p:nvPr>
            <p:extLst>
              <p:ext uri="{1162E1C5-73C7-4A58-AE30-91384D911F3F}">
                <p184:classification xmlns:p184="http://schemas.microsoft.com/office/powerpoint/2018/4/main" val="hdr"/>
              </p:ext>
            </p:extLst>
          </p:nvPr>
        </p:nvSpPr>
        <p:spPr>
          <a:xfrm>
            <a:off x="5711825" y="0"/>
            <a:ext cx="796925" cy="152400"/>
          </a:xfrm>
          <a:prstGeom prst="rect">
            <a:avLst/>
          </a:prstGeom>
        </p:spPr>
        <p:txBody>
          <a:bodyPr horzOverflow="overflow" lIns="0" tIns="0" rIns="0" bIns="0">
            <a:spAutoFit/>
          </a:bodyPr>
          <a:lstStyle/>
          <a:p>
            <a:pPr algn="ctr"/>
            <a:r>
              <a:rPr lang="en-GB"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a:t>
            </a:r>
          </a:p>
        </p:txBody>
      </p:sp>
    </p:spTree>
    <p:extLst>
      <p:ext uri="{BB962C8B-B14F-4D97-AF65-F5344CB8AC3E}">
        <p14:creationId xmlns:p14="http://schemas.microsoft.com/office/powerpoint/2010/main" val="76182149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4" r:id="rId4"/>
    <p:sldLayoutId id="2147483665" r:id="rId5"/>
    <p:sldLayoutId id="2147483686" r:id="rId6"/>
    <p:sldLayoutId id="2147483650" r:id="rId7"/>
    <p:sldLayoutId id="2147483666" r:id="rId8"/>
    <p:sldLayoutId id="2147483667" r:id="rId9"/>
    <p:sldLayoutId id="2147483694" r:id="rId10"/>
    <p:sldLayoutId id="2147483661" r:id="rId11"/>
    <p:sldLayoutId id="2147483695" r:id="rId12"/>
    <p:sldLayoutId id="2147483655" r:id="rId13"/>
    <p:sldLayoutId id="2147483656" r:id="rId14"/>
    <p:sldLayoutId id="2147483658" r:id="rId15"/>
    <p:sldLayoutId id="2147483696" r:id="rId16"/>
    <p:sldLayoutId id="2147483668" r:id="rId17"/>
    <p:sldLayoutId id="2147483669" r:id="rId18"/>
    <p:sldLayoutId id="2147483680" r:id="rId19"/>
    <p:sldLayoutId id="2147483681" r:id="rId20"/>
    <p:sldLayoutId id="2147483682" r:id="rId21"/>
    <p:sldLayoutId id="2147483693" r:id="rId22"/>
    <p:sldLayoutId id="2147483670" r:id="rId23"/>
    <p:sldLayoutId id="2147483660" r:id="rId24"/>
    <p:sldLayoutId id="2147483671" r:id="rId25"/>
    <p:sldLayoutId id="2147483672" r:id="rId26"/>
    <p:sldLayoutId id="2147483683" r:id="rId27"/>
    <p:sldLayoutId id="2147483651" r:id="rId28"/>
    <p:sldLayoutId id="2147483673" r:id="rId29"/>
    <p:sldLayoutId id="2147483674" r:id="rId30"/>
    <p:sldLayoutId id="2147483675" r:id="rId31"/>
    <p:sldLayoutId id="2147483684" r:id="rId32"/>
    <p:sldLayoutId id="2147483657" r:id="rId33"/>
    <p:sldLayoutId id="2147483676" r:id="rId34"/>
    <p:sldLayoutId id="2147483677" r:id="rId35"/>
    <p:sldLayoutId id="2147483678" r:id="rId36"/>
    <p:sldLayoutId id="2147483685" r:id="rId37"/>
    <p:sldLayoutId id="2147483659" r:id="rId38"/>
    <p:sldLayoutId id="2147483679" r:id="rId39"/>
  </p:sldLayoutIdLst>
  <p:txStyles>
    <p:titleStyle>
      <a:lvl1pPr algn="l" defTabSz="914400" rtl="0" eaLnBrk="1" latinLnBrk="0" hangingPunct="1">
        <a:lnSpc>
          <a:spcPct val="100000"/>
        </a:lnSpc>
        <a:spcBef>
          <a:spcPct val="0"/>
        </a:spcBef>
        <a:buNone/>
        <a:defRPr sz="2800" b="1" kern="1200" cap="all" baseline="0">
          <a:solidFill>
            <a:schemeClr val="accent1"/>
          </a:solidFill>
          <a:latin typeface="+mj-lt"/>
          <a:ea typeface="+mj-ea"/>
          <a:cs typeface="+mj-cs"/>
        </a:defRPr>
      </a:lvl1pPr>
    </p:titleStyle>
    <p:bodyStyle>
      <a:lvl1pPr marL="179388" indent="-179388" algn="l" defTabSz="914400" rtl="0" eaLnBrk="1" latinLnBrk="0" hangingPunct="1">
        <a:lnSpc>
          <a:spcPct val="10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358775" indent="-179388" algn="l" defTabSz="914400" rtl="0" eaLnBrk="1" latinLnBrk="0" hangingPunct="1">
        <a:lnSpc>
          <a:spcPct val="100000"/>
        </a:lnSpc>
        <a:spcBef>
          <a:spcPts val="500"/>
        </a:spcBef>
        <a:buClr>
          <a:schemeClr val="accent1"/>
        </a:buClr>
        <a:buFont typeface="Costa Text Light" panose="020B0403040203020204" pitchFamily="34" charset="0"/>
        <a:buChar char="−"/>
        <a:defRPr sz="1800" kern="1200">
          <a:solidFill>
            <a:schemeClr val="tx1"/>
          </a:solidFill>
          <a:latin typeface="+mn-lt"/>
          <a:ea typeface="+mn-ea"/>
          <a:cs typeface="+mn-cs"/>
        </a:defRPr>
      </a:lvl2pPr>
      <a:lvl3pPr marL="536575" indent="-177800" algn="l" defTabSz="914400" rtl="0" eaLnBrk="1" latinLnBrk="0" hangingPunct="1">
        <a:lnSpc>
          <a:spcPct val="100000"/>
        </a:lnSpc>
        <a:spcBef>
          <a:spcPts val="4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715963" indent="-179388" algn="l" defTabSz="914400" rtl="0" eaLnBrk="1" latinLnBrk="0" hangingPunct="1">
        <a:lnSpc>
          <a:spcPct val="100000"/>
        </a:lnSpc>
        <a:spcBef>
          <a:spcPts val="300"/>
        </a:spcBef>
        <a:buClr>
          <a:schemeClr val="accent1"/>
        </a:buClr>
        <a:buFont typeface="Costa Text Light" panose="020B0403040203020204" pitchFamily="34" charset="0"/>
        <a:buChar char="-"/>
        <a:tabLst/>
        <a:defRPr sz="1400" kern="1200">
          <a:solidFill>
            <a:schemeClr val="tx1"/>
          </a:solidFill>
          <a:latin typeface="+mn-lt"/>
          <a:ea typeface="+mn-ea"/>
          <a:cs typeface="+mn-cs"/>
        </a:defRPr>
      </a:lvl4pPr>
      <a:lvl5pPr marL="895350" indent="-179388" algn="l" defTabSz="914400" rtl="0" eaLnBrk="1" latinLnBrk="0" hangingPunct="1">
        <a:lnSpc>
          <a:spcPct val="100000"/>
        </a:lnSpc>
        <a:spcBef>
          <a:spcPts val="2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66" userDrawn="1">
          <p15:clr>
            <a:srgbClr val="F26B43"/>
          </p15:clr>
        </p15:guide>
        <p15:guide id="3" pos="7514" userDrawn="1">
          <p15:clr>
            <a:srgbClr val="F26B43"/>
          </p15:clr>
        </p15:guide>
        <p15:guide id="4" orient="horz" pos="699" userDrawn="1">
          <p15:clr>
            <a:srgbClr val="F26B43"/>
          </p15:clr>
        </p15:guide>
        <p15:guide id="5" orient="horz" pos="1026" userDrawn="1">
          <p15:clr>
            <a:srgbClr val="F26B43"/>
          </p15:clr>
        </p15:guide>
        <p15:guide id="6" orient="horz" pos="3974" userDrawn="1">
          <p15:clr>
            <a:srgbClr val="F26B43"/>
          </p15:clr>
        </p15:guide>
        <p15:guide id="7" orient="horz" pos="3793" userDrawn="1">
          <p15:clr>
            <a:srgbClr val="F26B43"/>
          </p15:clr>
        </p15:guide>
        <p15:guide id="8" pos="3840" userDrawn="1">
          <p15:clr>
            <a:srgbClr val="F26B43"/>
          </p15:clr>
        </p15:guide>
        <p15:guide id="9" pos="3727" userDrawn="1">
          <p15:clr>
            <a:srgbClr val="F26B43"/>
          </p15:clr>
        </p15:guide>
        <p15:guide id="10" pos="3953" userDrawn="1">
          <p15:clr>
            <a:srgbClr val="F26B43"/>
          </p15:clr>
        </p15:guide>
        <p15:guide id="11" orient="horz" pos="14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34D0F0F-6605-4BAF-9B51-851FB3CADA16}"/>
              </a:ext>
            </a:extLst>
          </p:cNvPr>
          <p:cNvGraphicFramePr>
            <a:graphicFrameLocks noChangeAspect="1"/>
          </p:cNvGraphicFramePr>
          <p:nvPr>
            <p:custDataLst>
              <p:tags r:id="rId1"/>
            </p:custDataLst>
            <p:extLst>
              <p:ext uri="{D42A27DB-BD31-4B8C-83A1-F6EECF244321}">
                <p14:modId xmlns:p14="http://schemas.microsoft.com/office/powerpoint/2010/main" val="767208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034D0F0F-6605-4BAF-9B51-851FB3CADA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3691117-6A36-4CB7-9EB6-780E91AE8209}"/>
              </a:ext>
            </a:extLst>
          </p:cNvPr>
          <p:cNvSpPr>
            <a:spLocks noGrp="1"/>
          </p:cNvSpPr>
          <p:nvPr>
            <p:ph type="ctrTitle"/>
          </p:nvPr>
        </p:nvSpPr>
        <p:spPr/>
        <p:txBody>
          <a:bodyPr/>
          <a:lstStyle/>
          <a:p>
            <a:r>
              <a:rPr lang="en-GB" dirty="0"/>
              <a:t>Costa coffee</a:t>
            </a:r>
          </a:p>
        </p:txBody>
      </p:sp>
      <p:sp>
        <p:nvSpPr>
          <p:cNvPr id="3" name="Subtitle 2">
            <a:extLst>
              <a:ext uri="{FF2B5EF4-FFF2-40B4-BE49-F238E27FC236}">
                <a16:creationId xmlns:a16="http://schemas.microsoft.com/office/drawing/2014/main" id="{B2E40957-4B79-450C-907B-6A8EB6893BF5}"/>
              </a:ext>
            </a:extLst>
          </p:cNvPr>
          <p:cNvSpPr>
            <a:spLocks noGrp="1"/>
          </p:cNvSpPr>
          <p:nvPr>
            <p:ph type="subTitle" idx="1"/>
          </p:nvPr>
        </p:nvSpPr>
        <p:spPr/>
        <p:txBody>
          <a:bodyPr>
            <a:normAutofit fontScale="92500" lnSpcReduction="20000"/>
          </a:bodyPr>
          <a:lstStyle/>
          <a:p>
            <a:r>
              <a:rPr lang="en-GB" dirty="0"/>
              <a:t>WID hackathon</a:t>
            </a:r>
          </a:p>
        </p:txBody>
      </p:sp>
    </p:spTree>
    <p:extLst>
      <p:ext uri="{BB962C8B-B14F-4D97-AF65-F5344CB8AC3E}">
        <p14:creationId xmlns:p14="http://schemas.microsoft.com/office/powerpoint/2010/main" val="2848251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2964184-0615-7BD2-88B8-C444F20E7588}"/>
              </a:ext>
            </a:extLst>
          </p:cNvPr>
          <p:cNvSpPr>
            <a:spLocks noGrp="1"/>
          </p:cNvSpPr>
          <p:nvPr>
            <p:ph idx="1"/>
          </p:nvPr>
        </p:nvSpPr>
        <p:spPr/>
        <p:txBody>
          <a:bodyPr/>
          <a:lstStyle/>
          <a:p>
            <a:pPr marL="0" indent="0">
              <a:buNone/>
            </a:pPr>
            <a:r>
              <a:rPr lang="en-GB"/>
              <a:t>There is a lack of education in 18-24yo about what constitutes sexual violence in the private sphere which leads to a lack of reporting.</a:t>
            </a:r>
          </a:p>
          <a:p>
            <a:pPr marL="0" indent="0">
              <a:buNone/>
            </a:pPr>
            <a:endParaRPr lang="en-GB"/>
          </a:p>
          <a:p>
            <a:pPr marL="0" indent="0">
              <a:buNone/>
            </a:pPr>
            <a:r>
              <a:rPr lang="en-GB" sz="1400"/>
              <a:t>Sexual violence:</a:t>
            </a:r>
          </a:p>
          <a:p>
            <a:r>
              <a:rPr lang="en-GB" sz="1400"/>
              <a:t>Sexual touching</a:t>
            </a:r>
          </a:p>
          <a:p>
            <a:r>
              <a:rPr lang="en-GB" sz="1400"/>
              <a:t>FGM</a:t>
            </a:r>
          </a:p>
          <a:p>
            <a:r>
              <a:rPr lang="en-GB" sz="1400"/>
              <a:t>Rape</a:t>
            </a:r>
          </a:p>
          <a:p>
            <a:r>
              <a:rPr lang="en-GB" sz="1400"/>
              <a:t>Forced sex</a:t>
            </a:r>
          </a:p>
          <a:p>
            <a:r>
              <a:rPr lang="en-GB" sz="1400"/>
              <a:t>Physical assault</a:t>
            </a:r>
          </a:p>
          <a:p>
            <a:pPr marL="0" indent="0">
              <a:buNone/>
            </a:pPr>
            <a:endParaRPr lang="en-GB"/>
          </a:p>
        </p:txBody>
      </p:sp>
      <p:sp>
        <p:nvSpPr>
          <p:cNvPr id="2" name="Title 1">
            <a:extLst>
              <a:ext uri="{FF2B5EF4-FFF2-40B4-BE49-F238E27FC236}">
                <a16:creationId xmlns:a16="http://schemas.microsoft.com/office/drawing/2014/main" id="{97FDCAB1-5D23-E931-9CA6-6E359FFCE3BF}"/>
              </a:ext>
            </a:extLst>
          </p:cNvPr>
          <p:cNvSpPr>
            <a:spLocks noGrp="1"/>
          </p:cNvSpPr>
          <p:nvPr>
            <p:ph type="title" idx="4294967295"/>
          </p:nvPr>
        </p:nvSpPr>
        <p:spPr>
          <a:xfrm>
            <a:off x="536575" y="225425"/>
            <a:ext cx="11655425" cy="430213"/>
          </a:xfrm>
        </p:spPr>
        <p:txBody>
          <a:bodyPr/>
          <a:lstStyle/>
          <a:p>
            <a:r>
              <a:rPr lang="en-GB"/>
              <a:t>hypothesis</a:t>
            </a:r>
          </a:p>
        </p:txBody>
      </p:sp>
    </p:spTree>
    <p:extLst>
      <p:ext uri="{BB962C8B-B14F-4D97-AF65-F5344CB8AC3E}">
        <p14:creationId xmlns:p14="http://schemas.microsoft.com/office/powerpoint/2010/main" val="3283510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97FD3-2111-6FFC-6141-35C01CFFDCEB}"/>
              </a:ext>
            </a:extLst>
          </p:cNvPr>
          <p:cNvSpPr>
            <a:spLocks noGrp="1"/>
          </p:cNvSpPr>
          <p:nvPr>
            <p:ph type="title" idx="4294967295"/>
          </p:nvPr>
        </p:nvSpPr>
        <p:spPr>
          <a:xfrm>
            <a:off x="536575" y="225425"/>
            <a:ext cx="11655425" cy="430213"/>
          </a:xfrm>
        </p:spPr>
        <p:txBody>
          <a:bodyPr/>
          <a:lstStyle/>
          <a:p>
            <a:r>
              <a:rPr lang="en-GB"/>
              <a:t>Private sexual violence crimes</a:t>
            </a:r>
          </a:p>
        </p:txBody>
      </p:sp>
      <p:graphicFrame>
        <p:nvGraphicFramePr>
          <p:cNvPr id="3" name="Table 2">
            <a:extLst>
              <a:ext uri="{FF2B5EF4-FFF2-40B4-BE49-F238E27FC236}">
                <a16:creationId xmlns:a16="http://schemas.microsoft.com/office/drawing/2014/main" id="{D38E4315-0544-3887-13BE-EBD740AB9703}"/>
              </a:ext>
            </a:extLst>
          </p:cNvPr>
          <p:cNvGraphicFramePr>
            <a:graphicFrameLocks noGrp="1"/>
          </p:cNvGraphicFramePr>
          <p:nvPr>
            <p:extLst>
              <p:ext uri="{D42A27DB-BD31-4B8C-83A1-F6EECF244321}">
                <p14:modId xmlns:p14="http://schemas.microsoft.com/office/powerpoint/2010/main" val="2423361416"/>
              </p:ext>
            </p:extLst>
          </p:nvPr>
        </p:nvGraphicFramePr>
        <p:xfrm>
          <a:off x="1742662" y="1424883"/>
          <a:ext cx="7361944" cy="2272475"/>
        </p:xfrm>
        <a:graphic>
          <a:graphicData uri="http://schemas.openxmlformats.org/drawingml/2006/table">
            <a:tbl>
              <a:tblPr>
                <a:tableStyleId>{5C22544A-7EE6-4342-B048-85BDC9FD1C3A}</a:tableStyleId>
              </a:tblPr>
              <a:tblGrid>
                <a:gridCol w="1800000">
                  <a:extLst>
                    <a:ext uri="{9D8B030D-6E8A-4147-A177-3AD203B41FA5}">
                      <a16:colId xmlns:a16="http://schemas.microsoft.com/office/drawing/2014/main" val="2403251844"/>
                    </a:ext>
                  </a:extLst>
                </a:gridCol>
                <a:gridCol w="690639">
                  <a:extLst>
                    <a:ext uri="{9D8B030D-6E8A-4147-A177-3AD203B41FA5}">
                      <a16:colId xmlns:a16="http://schemas.microsoft.com/office/drawing/2014/main" val="3619985297"/>
                    </a:ext>
                  </a:extLst>
                </a:gridCol>
                <a:gridCol w="589345">
                  <a:extLst>
                    <a:ext uri="{9D8B030D-6E8A-4147-A177-3AD203B41FA5}">
                      <a16:colId xmlns:a16="http://schemas.microsoft.com/office/drawing/2014/main" val="3184665548"/>
                    </a:ext>
                  </a:extLst>
                </a:gridCol>
                <a:gridCol w="589345">
                  <a:extLst>
                    <a:ext uri="{9D8B030D-6E8A-4147-A177-3AD203B41FA5}">
                      <a16:colId xmlns:a16="http://schemas.microsoft.com/office/drawing/2014/main" val="4236825619"/>
                    </a:ext>
                  </a:extLst>
                </a:gridCol>
                <a:gridCol w="745890">
                  <a:extLst>
                    <a:ext uri="{9D8B030D-6E8A-4147-A177-3AD203B41FA5}">
                      <a16:colId xmlns:a16="http://schemas.microsoft.com/office/drawing/2014/main" val="2047758653"/>
                    </a:ext>
                  </a:extLst>
                </a:gridCol>
                <a:gridCol w="589345">
                  <a:extLst>
                    <a:ext uri="{9D8B030D-6E8A-4147-A177-3AD203B41FA5}">
                      <a16:colId xmlns:a16="http://schemas.microsoft.com/office/drawing/2014/main" val="3941266927"/>
                    </a:ext>
                  </a:extLst>
                </a:gridCol>
                <a:gridCol w="589345">
                  <a:extLst>
                    <a:ext uri="{9D8B030D-6E8A-4147-A177-3AD203B41FA5}">
                      <a16:colId xmlns:a16="http://schemas.microsoft.com/office/drawing/2014/main" val="4228378673"/>
                    </a:ext>
                  </a:extLst>
                </a:gridCol>
                <a:gridCol w="589345">
                  <a:extLst>
                    <a:ext uri="{9D8B030D-6E8A-4147-A177-3AD203B41FA5}">
                      <a16:colId xmlns:a16="http://schemas.microsoft.com/office/drawing/2014/main" val="2025371123"/>
                    </a:ext>
                  </a:extLst>
                </a:gridCol>
                <a:gridCol w="589345">
                  <a:extLst>
                    <a:ext uri="{9D8B030D-6E8A-4147-A177-3AD203B41FA5}">
                      <a16:colId xmlns:a16="http://schemas.microsoft.com/office/drawing/2014/main" val="3075986446"/>
                    </a:ext>
                  </a:extLst>
                </a:gridCol>
                <a:gridCol w="589345">
                  <a:extLst>
                    <a:ext uri="{9D8B030D-6E8A-4147-A177-3AD203B41FA5}">
                      <a16:colId xmlns:a16="http://schemas.microsoft.com/office/drawing/2014/main" val="4128113775"/>
                    </a:ext>
                  </a:extLst>
                </a:gridCol>
              </a:tblGrid>
              <a:tr h="388114">
                <a:tc>
                  <a:txBody>
                    <a:bodyPr/>
                    <a:lstStyle/>
                    <a:p>
                      <a:pPr algn="l" fontAlgn="b"/>
                      <a:endParaRPr lang="en-GB" sz="1100" b="0" i="0" u="none" strike="noStrike">
                        <a:solidFill>
                          <a:srgbClr val="000000"/>
                        </a:solidFill>
                        <a:effectLst/>
                        <a:latin typeface="Calibri" panose="020F0502020204030204" pitchFamily="34" charset="0"/>
                      </a:endParaRPr>
                    </a:p>
                  </a:txBody>
                  <a:tcPr marL="6350" marR="6350" marT="6350" marB="0" anchor="b"/>
                </a:tc>
                <a:tc gridSpan="3">
                  <a:txBody>
                    <a:bodyPr/>
                    <a:lstStyle/>
                    <a:p>
                      <a:pPr algn="ctr" fontAlgn="b"/>
                      <a:r>
                        <a:rPr lang="en-GB" sz="1100" b="1" u="none" strike="noStrike">
                          <a:effectLst/>
                        </a:rPr>
                        <a:t>Don’t Consider</a:t>
                      </a:r>
                      <a:endParaRPr lang="en-GB" sz="1100" b="1" i="0" u="none" strike="noStrike">
                        <a:solidFill>
                          <a:srgbClr val="000000"/>
                        </a:solidFill>
                        <a:effectLst/>
                        <a:latin typeface="Calibri" panose="020F0502020204030204" pitchFamily="34" charset="0"/>
                      </a:endParaRPr>
                    </a:p>
                  </a:txBody>
                  <a:tcPr marL="6350" marR="6350" marT="6350" marB="0" anchor="ctr">
                    <a:lnR w="76200" cap="flat" cmpd="sng" algn="ctr">
                      <a:solidFill>
                        <a:schemeClr val="bg1"/>
                      </a:solidFill>
                      <a:prstDash val="solid"/>
                      <a:round/>
                      <a:headEnd type="none" w="med" len="med"/>
                      <a:tailEnd type="none" w="med" len="med"/>
                    </a:lnR>
                  </a:tcPr>
                </a:tc>
                <a:tc hMerge="1">
                  <a:txBody>
                    <a:bodyPr/>
                    <a:lstStyle/>
                    <a:p>
                      <a:endParaRPr lang="en-GB"/>
                    </a:p>
                  </a:txBody>
                  <a:tcPr/>
                </a:tc>
                <a:tc hMerge="1">
                  <a:txBody>
                    <a:bodyPr/>
                    <a:lstStyle/>
                    <a:p>
                      <a:endParaRPr lang="en-GB"/>
                    </a:p>
                  </a:txBody>
                  <a:tcPr/>
                </a:tc>
                <a:tc gridSpan="3">
                  <a:txBody>
                    <a:bodyPr/>
                    <a:lstStyle/>
                    <a:p>
                      <a:pPr algn="ctr" fontAlgn="b"/>
                      <a:r>
                        <a:rPr lang="en-GB" sz="1100" b="1" u="none" strike="noStrike">
                          <a:effectLst/>
                        </a:rPr>
                        <a:t>Experienced</a:t>
                      </a:r>
                      <a:endParaRPr lang="en-GB" sz="1100" b="1" i="0" u="none" strike="noStrike">
                        <a:solidFill>
                          <a:srgbClr val="000000"/>
                        </a:solidFill>
                        <a:effectLst/>
                        <a:latin typeface="Calibri" panose="020F0502020204030204" pitchFamily="34" charset="0"/>
                      </a:endParaRPr>
                    </a:p>
                  </a:txBody>
                  <a:tcPr marL="6350" marR="6350" marT="635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hMerge="1">
                  <a:txBody>
                    <a:bodyPr/>
                    <a:lstStyle/>
                    <a:p>
                      <a:endParaRPr lang="en-GB"/>
                    </a:p>
                  </a:txBody>
                  <a:tcPr/>
                </a:tc>
                <a:tc hMerge="1">
                  <a:txBody>
                    <a:bodyPr/>
                    <a:lstStyle/>
                    <a:p>
                      <a:endParaRPr lang="en-GB"/>
                    </a:p>
                  </a:txBody>
                  <a:tcPr/>
                </a:tc>
                <a:tc gridSpan="3">
                  <a:txBody>
                    <a:bodyPr/>
                    <a:lstStyle/>
                    <a:p>
                      <a:pPr algn="ctr" fontAlgn="b"/>
                      <a:r>
                        <a:rPr lang="en-GB" sz="1100" b="1" u="none" strike="noStrike">
                          <a:effectLst/>
                        </a:rPr>
                        <a:t>Reported</a:t>
                      </a:r>
                      <a:endParaRPr lang="en-GB" sz="1100" b="1" i="0" u="none" strike="noStrike">
                        <a:solidFill>
                          <a:srgbClr val="000000"/>
                        </a:solidFill>
                        <a:effectLst/>
                        <a:latin typeface="Calibri" panose="020F0502020204030204" pitchFamily="34" charset="0"/>
                      </a:endParaRPr>
                    </a:p>
                  </a:txBody>
                  <a:tcPr marL="6350" marR="6350" marT="6350" marB="0" anchor="ctr">
                    <a:lnL w="76200" cap="flat" cmpd="sng" algn="ctr">
                      <a:solidFill>
                        <a:schemeClr val="bg1"/>
                      </a:solidFill>
                      <a:prstDash val="solid"/>
                      <a:round/>
                      <a:headEnd type="none" w="med" len="med"/>
                      <a:tailEnd type="none" w="med" len="med"/>
                    </a:ln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6573231"/>
                  </a:ext>
                </a:extLst>
              </a:tr>
              <a:tr h="720019">
                <a:tc>
                  <a:txBody>
                    <a:bodyPr/>
                    <a:lstStyle/>
                    <a:p>
                      <a:pPr algn="l" fontAlgn="b"/>
                      <a:r>
                        <a:rPr lang="en-GB" sz="1100" b="1" u="none" strike="noStrike">
                          <a:effectLst/>
                        </a:rPr>
                        <a:t>CRIME</a:t>
                      </a:r>
                      <a:endParaRPr lang="en-GB"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b="1" u="none" strike="noStrike">
                          <a:effectLst/>
                        </a:rPr>
                        <a:t>Average</a:t>
                      </a:r>
                      <a:endParaRPr lang="en-GB"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b="1" u="none" strike="noStrike">
                          <a:effectLst/>
                        </a:rPr>
                        <a:t>18-24yo</a:t>
                      </a:r>
                      <a:endParaRPr lang="en-GB"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b="1" u="none" strike="noStrike">
                          <a:effectLst/>
                        </a:rPr>
                        <a:t>Diff</a:t>
                      </a:r>
                      <a:endParaRPr lang="en-GB" sz="1100" b="1" i="0" u="none" strike="noStrike">
                        <a:solidFill>
                          <a:srgbClr val="000000"/>
                        </a:solidFill>
                        <a:effectLst/>
                        <a:latin typeface="Calibri" panose="020F0502020204030204" pitchFamily="34" charset="0"/>
                      </a:endParaRPr>
                    </a:p>
                  </a:txBody>
                  <a:tcPr marL="6350" marR="6350" marT="6350" marB="0" anchor="ctr">
                    <a:lnR w="76200" cap="flat" cmpd="sng" algn="ctr">
                      <a:solidFill>
                        <a:schemeClr val="bg1"/>
                      </a:solidFill>
                      <a:prstDash val="solid"/>
                      <a:round/>
                      <a:headEnd type="none" w="med" len="med"/>
                      <a:tailEnd type="none" w="med" len="med"/>
                    </a:lnR>
                  </a:tcPr>
                </a:tc>
                <a:tc>
                  <a:txBody>
                    <a:bodyPr/>
                    <a:lstStyle/>
                    <a:p>
                      <a:pPr algn="ctr" fontAlgn="b"/>
                      <a:r>
                        <a:rPr lang="en-GB" sz="1100" b="1" u="none" strike="noStrike">
                          <a:effectLst/>
                        </a:rPr>
                        <a:t>Average</a:t>
                      </a:r>
                      <a:endParaRPr lang="en-GB" sz="1100" b="1" i="0" u="none" strike="noStrike">
                        <a:solidFill>
                          <a:srgbClr val="000000"/>
                        </a:solidFill>
                        <a:effectLst/>
                        <a:latin typeface="Calibri" panose="020F0502020204030204" pitchFamily="34" charset="0"/>
                      </a:endParaRPr>
                    </a:p>
                  </a:txBody>
                  <a:tcPr marL="6350" marR="6350" marT="6350" marB="0" anchor="ctr">
                    <a:lnL w="76200" cap="flat" cmpd="sng" algn="ctr">
                      <a:solidFill>
                        <a:schemeClr val="bg1"/>
                      </a:solidFill>
                      <a:prstDash val="solid"/>
                      <a:round/>
                      <a:headEnd type="none" w="med" len="med"/>
                      <a:tailEnd type="none" w="med" len="med"/>
                    </a:lnL>
                  </a:tcPr>
                </a:tc>
                <a:tc>
                  <a:txBody>
                    <a:bodyPr/>
                    <a:lstStyle/>
                    <a:p>
                      <a:pPr algn="ctr" fontAlgn="b"/>
                      <a:r>
                        <a:rPr lang="en-GB" sz="1100" b="1" u="none" strike="noStrike">
                          <a:effectLst/>
                        </a:rPr>
                        <a:t>18-24yo</a:t>
                      </a:r>
                      <a:endParaRPr lang="en-GB"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b="1" u="none" strike="noStrike">
                          <a:effectLst/>
                        </a:rPr>
                        <a:t>Diff</a:t>
                      </a:r>
                      <a:endParaRPr lang="en-GB" sz="1100" b="1" i="0" u="none" strike="noStrike">
                        <a:solidFill>
                          <a:srgbClr val="000000"/>
                        </a:solidFill>
                        <a:effectLst/>
                        <a:latin typeface="Calibri" panose="020F0502020204030204" pitchFamily="34" charset="0"/>
                      </a:endParaRPr>
                    </a:p>
                  </a:txBody>
                  <a:tcPr marL="6350" marR="6350" marT="6350" marB="0" anchor="ctr">
                    <a:lnR w="76200" cap="flat" cmpd="sng" algn="ctr">
                      <a:solidFill>
                        <a:schemeClr val="bg1"/>
                      </a:solidFill>
                      <a:prstDash val="solid"/>
                      <a:round/>
                      <a:headEnd type="none" w="med" len="med"/>
                      <a:tailEnd type="none" w="med" len="med"/>
                    </a:lnR>
                  </a:tcPr>
                </a:tc>
                <a:tc>
                  <a:txBody>
                    <a:bodyPr/>
                    <a:lstStyle/>
                    <a:p>
                      <a:pPr algn="ctr" fontAlgn="b"/>
                      <a:r>
                        <a:rPr lang="en-GB" sz="1100" b="1" u="none" strike="noStrike">
                          <a:effectLst/>
                        </a:rPr>
                        <a:t>Average</a:t>
                      </a:r>
                      <a:endParaRPr lang="en-GB" sz="1100" b="1" i="0" u="none" strike="noStrike">
                        <a:solidFill>
                          <a:srgbClr val="000000"/>
                        </a:solidFill>
                        <a:effectLst/>
                        <a:latin typeface="Calibri" panose="020F0502020204030204" pitchFamily="34" charset="0"/>
                      </a:endParaRPr>
                    </a:p>
                  </a:txBody>
                  <a:tcPr marL="6350" marR="6350" marT="6350" marB="0" anchor="ctr">
                    <a:lnL w="76200" cap="flat" cmpd="sng" algn="ctr">
                      <a:solidFill>
                        <a:schemeClr val="bg1"/>
                      </a:solidFill>
                      <a:prstDash val="solid"/>
                      <a:round/>
                      <a:headEnd type="none" w="med" len="med"/>
                      <a:tailEnd type="none" w="med" len="med"/>
                    </a:lnL>
                  </a:tcPr>
                </a:tc>
                <a:tc>
                  <a:txBody>
                    <a:bodyPr/>
                    <a:lstStyle/>
                    <a:p>
                      <a:pPr algn="ctr" fontAlgn="b"/>
                      <a:r>
                        <a:rPr lang="en-GB" sz="1100" b="1" u="none" strike="noStrike">
                          <a:effectLst/>
                        </a:rPr>
                        <a:t>18-24yo</a:t>
                      </a:r>
                      <a:endParaRPr lang="en-GB"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b="1" u="none" strike="noStrike">
                          <a:effectLst/>
                        </a:rPr>
                        <a:t>Diff</a:t>
                      </a:r>
                      <a:endParaRPr lang="en-GB" sz="11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311575422"/>
                  </a:ext>
                </a:extLst>
              </a:tr>
              <a:tr h="388114">
                <a:tc>
                  <a:txBody>
                    <a:bodyPr/>
                    <a:lstStyle/>
                    <a:p>
                      <a:pPr algn="l" fontAlgn="b"/>
                      <a:r>
                        <a:rPr lang="en-GB" sz="1100" b="1" u="none" strike="noStrike">
                          <a:effectLst/>
                        </a:rPr>
                        <a:t>PHYSICAL ASSAULT</a:t>
                      </a:r>
                      <a:endParaRPr lang="en-GB"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effectLst/>
                        </a:rPr>
                        <a:t>22.9%</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effectLst/>
                        </a:rPr>
                        <a:t>16.0%</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effectLst/>
                        </a:rPr>
                        <a:t>-6.9%</a:t>
                      </a:r>
                      <a:endParaRPr lang="en-GB" sz="1100" b="0" i="0" u="none" strike="noStrike">
                        <a:solidFill>
                          <a:srgbClr val="000000"/>
                        </a:solidFill>
                        <a:effectLst/>
                        <a:latin typeface="Calibri" panose="020F0502020204030204" pitchFamily="34" charset="0"/>
                      </a:endParaRPr>
                    </a:p>
                  </a:txBody>
                  <a:tcPr marL="6350" marR="6350" marT="6350" marB="0" anchor="ctr">
                    <a:lnR w="76200" cap="flat" cmpd="sng" algn="ctr">
                      <a:solidFill>
                        <a:schemeClr val="bg1"/>
                      </a:solidFill>
                      <a:prstDash val="solid"/>
                      <a:round/>
                      <a:headEnd type="none" w="med" len="med"/>
                      <a:tailEnd type="none" w="med" len="med"/>
                    </a:lnR>
                  </a:tcPr>
                </a:tc>
                <a:tc>
                  <a:txBody>
                    <a:bodyPr/>
                    <a:lstStyle/>
                    <a:p>
                      <a:pPr algn="ctr" fontAlgn="b"/>
                      <a:r>
                        <a:rPr lang="en-GB" sz="1100" u="none" strike="noStrike">
                          <a:effectLst/>
                        </a:rPr>
                        <a:t>6.5%</a:t>
                      </a:r>
                      <a:endParaRPr lang="en-GB" sz="1100" b="0" i="0" u="none" strike="noStrike">
                        <a:solidFill>
                          <a:srgbClr val="000000"/>
                        </a:solidFill>
                        <a:effectLst/>
                        <a:latin typeface="Calibri" panose="020F0502020204030204" pitchFamily="34" charset="0"/>
                      </a:endParaRPr>
                    </a:p>
                  </a:txBody>
                  <a:tcPr marL="6350" marR="6350" marT="6350" marB="0" anchor="ctr">
                    <a:lnL w="76200" cap="flat" cmpd="sng" algn="ctr">
                      <a:solidFill>
                        <a:schemeClr val="bg1"/>
                      </a:solidFill>
                      <a:prstDash val="solid"/>
                      <a:round/>
                      <a:headEnd type="none" w="med" len="med"/>
                      <a:tailEnd type="none" w="med" len="med"/>
                    </a:lnL>
                  </a:tcPr>
                </a:tc>
                <a:tc>
                  <a:txBody>
                    <a:bodyPr/>
                    <a:lstStyle/>
                    <a:p>
                      <a:pPr algn="ctr" fontAlgn="b"/>
                      <a:r>
                        <a:rPr lang="en-GB" sz="1100" u="none" strike="noStrike">
                          <a:effectLst/>
                        </a:rPr>
                        <a:t>14.4%</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solidFill>
                            <a:srgbClr val="FF0000"/>
                          </a:solidFill>
                          <a:effectLst/>
                        </a:rPr>
                        <a:t>7.9%</a:t>
                      </a:r>
                      <a:endParaRPr lang="en-GB" sz="1100" b="0" i="0" u="none" strike="noStrike">
                        <a:solidFill>
                          <a:srgbClr val="FF0000"/>
                        </a:solidFill>
                        <a:effectLst/>
                        <a:latin typeface="Calibri" panose="020F0502020204030204" pitchFamily="34" charset="0"/>
                      </a:endParaRPr>
                    </a:p>
                  </a:txBody>
                  <a:tcPr marL="6350" marR="6350" marT="6350" marB="0" anchor="ctr">
                    <a:lnR w="76200" cap="flat" cmpd="sng" algn="ctr">
                      <a:solidFill>
                        <a:schemeClr val="bg1"/>
                      </a:solidFill>
                      <a:prstDash val="solid"/>
                      <a:round/>
                      <a:headEnd type="none" w="med" len="med"/>
                      <a:tailEnd type="none" w="med" len="med"/>
                    </a:lnR>
                  </a:tcPr>
                </a:tc>
                <a:tc>
                  <a:txBody>
                    <a:bodyPr/>
                    <a:lstStyle/>
                    <a:p>
                      <a:pPr algn="ctr" fontAlgn="b"/>
                      <a:r>
                        <a:rPr lang="en-GB" sz="1100" u="none" strike="noStrike">
                          <a:effectLst/>
                        </a:rPr>
                        <a:t>1.2%</a:t>
                      </a:r>
                      <a:endParaRPr lang="en-GB" sz="1100" b="0" i="0" u="none" strike="noStrike">
                        <a:solidFill>
                          <a:srgbClr val="000000"/>
                        </a:solidFill>
                        <a:effectLst/>
                        <a:latin typeface="Calibri" panose="020F0502020204030204" pitchFamily="34" charset="0"/>
                      </a:endParaRPr>
                    </a:p>
                  </a:txBody>
                  <a:tcPr marL="6350" marR="6350" marT="6350" marB="0" anchor="ctr">
                    <a:lnL w="76200" cap="flat" cmpd="sng" algn="ctr">
                      <a:solidFill>
                        <a:schemeClr val="bg1"/>
                      </a:solidFill>
                      <a:prstDash val="solid"/>
                      <a:round/>
                      <a:headEnd type="none" w="med" len="med"/>
                      <a:tailEnd type="none" w="med" len="med"/>
                    </a:lnL>
                  </a:tcPr>
                </a:tc>
                <a:tc>
                  <a:txBody>
                    <a:bodyPr/>
                    <a:lstStyle/>
                    <a:p>
                      <a:pPr algn="ctr" fontAlgn="b"/>
                      <a:r>
                        <a:rPr lang="en-GB" sz="1100" u="none" strike="noStrike">
                          <a:effectLst/>
                        </a:rPr>
                        <a:t>2.2%</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effectLst/>
                        </a:rPr>
                        <a:t>1.0%</a:t>
                      </a:r>
                      <a:endParaRPr lang="en-GB"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067126270"/>
                  </a:ext>
                </a:extLst>
              </a:tr>
              <a:tr h="388114">
                <a:tc>
                  <a:txBody>
                    <a:bodyPr/>
                    <a:lstStyle/>
                    <a:p>
                      <a:pPr algn="l" fontAlgn="b"/>
                      <a:r>
                        <a:rPr lang="en-GB" sz="1100" b="1" u="none" strike="noStrike">
                          <a:effectLst/>
                        </a:rPr>
                        <a:t>FORCED SEX</a:t>
                      </a:r>
                      <a:endParaRPr lang="en-GB"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effectLst/>
                        </a:rPr>
                        <a:t>9.4%</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effectLst/>
                        </a:rPr>
                        <a:t>14.1%</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solidFill>
                            <a:srgbClr val="FF0000"/>
                          </a:solidFill>
                          <a:effectLst/>
                        </a:rPr>
                        <a:t>4.7%</a:t>
                      </a:r>
                      <a:endParaRPr lang="en-GB" sz="1100" b="0" i="0" u="none" strike="noStrike">
                        <a:solidFill>
                          <a:srgbClr val="FF0000"/>
                        </a:solidFill>
                        <a:effectLst/>
                        <a:latin typeface="Calibri" panose="020F0502020204030204" pitchFamily="34" charset="0"/>
                      </a:endParaRPr>
                    </a:p>
                  </a:txBody>
                  <a:tcPr marL="6350" marR="6350" marT="6350" marB="0" anchor="ctr">
                    <a:lnR w="76200" cap="flat" cmpd="sng" algn="ctr">
                      <a:solidFill>
                        <a:schemeClr val="bg1"/>
                      </a:solidFill>
                      <a:prstDash val="solid"/>
                      <a:round/>
                      <a:headEnd type="none" w="med" len="med"/>
                      <a:tailEnd type="none" w="med" len="med"/>
                    </a:lnR>
                  </a:tcPr>
                </a:tc>
                <a:tc>
                  <a:txBody>
                    <a:bodyPr/>
                    <a:lstStyle/>
                    <a:p>
                      <a:pPr algn="ctr" fontAlgn="b"/>
                      <a:r>
                        <a:rPr lang="en-GB" sz="1100" u="none" strike="noStrike">
                          <a:effectLst/>
                        </a:rPr>
                        <a:t>7.0%</a:t>
                      </a:r>
                      <a:endParaRPr lang="en-GB" sz="1100" b="0" i="0" u="none" strike="noStrike">
                        <a:solidFill>
                          <a:srgbClr val="000000"/>
                        </a:solidFill>
                        <a:effectLst/>
                        <a:latin typeface="Calibri" panose="020F0502020204030204" pitchFamily="34" charset="0"/>
                      </a:endParaRPr>
                    </a:p>
                  </a:txBody>
                  <a:tcPr marL="6350" marR="6350" marT="6350" marB="0" anchor="ctr">
                    <a:lnL w="76200" cap="flat" cmpd="sng" algn="ctr">
                      <a:solidFill>
                        <a:schemeClr val="bg1"/>
                      </a:solidFill>
                      <a:prstDash val="solid"/>
                      <a:round/>
                      <a:headEnd type="none" w="med" len="med"/>
                      <a:tailEnd type="none" w="med" len="med"/>
                    </a:lnL>
                  </a:tcPr>
                </a:tc>
                <a:tc>
                  <a:txBody>
                    <a:bodyPr/>
                    <a:lstStyle/>
                    <a:p>
                      <a:pPr algn="ctr" fontAlgn="b"/>
                      <a:r>
                        <a:rPr lang="en-GB" sz="1100" u="none" strike="noStrike">
                          <a:effectLst/>
                        </a:rPr>
                        <a:t>15.4%</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solidFill>
                            <a:srgbClr val="FF0000"/>
                          </a:solidFill>
                          <a:effectLst/>
                        </a:rPr>
                        <a:t>8.4%</a:t>
                      </a:r>
                      <a:endParaRPr lang="en-GB" sz="1100" b="0" i="0" u="none" strike="noStrike">
                        <a:solidFill>
                          <a:srgbClr val="FF0000"/>
                        </a:solidFill>
                        <a:effectLst/>
                        <a:latin typeface="Calibri" panose="020F0502020204030204" pitchFamily="34" charset="0"/>
                      </a:endParaRPr>
                    </a:p>
                  </a:txBody>
                  <a:tcPr marL="6350" marR="6350" marT="6350" marB="0" anchor="ctr">
                    <a:lnR w="76200" cap="flat" cmpd="sng" algn="ctr">
                      <a:solidFill>
                        <a:schemeClr val="bg1"/>
                      </a:solidFill>
                      <a:prstDash val="solid"/>
                      <a:round/>
                      <a:headEnd type="none" w="med" len="med"/>
                      <a:tailEnd type="none" w="med" len="med"/>
                    </a:lnR>
                  </a:tcPr>
                </a:tc>
                <a:tc>
                  <a:txBody>
                    <a:bodyPr/>
                    <a:lstStyle/>
                    <a:p>
                      <a:pPr algn="ctr" fontAlgn="b"/>
                      <a:r>
                        <a:rPr lang="en-GB" sz="1100" u="none" strike="noStrike">
                          <a:effectLst/>
                        </a:rPr>
                        <a:t>0.6%</a:t>
                      </a:r>
                      <a:endParaRPr lang="en-GB" sz="1100" b="0" i="0" u="none" strike="noStrike">
                        <a:solidFill>
                          <a:srgbClr val="000000"/>
                        </a:solidFill>
                        <a:effectLst/>
                        <a:latin typeface="Calibri" panose="020F0502020204030204" pitchFamily="34" charset="0"/>
                      </a:endParaRPr>
                    </a:p>
                  </a:txBody>
                  <a:tcPr marL="6350" marR="6350" marT="6350" marB="0" anchor="ctr">
                    <a:lnL w="76200" cap="flat" cmpd="sng" algn="ctr">
                      <a:solidFill>
                        <a:schemeClr val="bg1"/>
                      </a:solidFill>
                      <a:prstDash val="solid"/>
                      <a:round/>
                      <a:headEnd type="none" w="med" len="med"/>
                      <a:tailEnd type="none" w="med" len="med"/>
                    </a:lnL>
                  </a:tcPr>
                </a:tc>
                <a:tc>
                  <a:txBody>
                    <a:bodyPr/>
                    <a:lstStyle/>
                    <a:p>
                      <a:pPr algn="ctr" fontAlgn="b"/>
                      <a:r>
                        <a:rPr lang="en-GB" sz="1100" u="none" strike="noStrike">
                          <a:effectLst/>
                        </a:rPr>
                        <a:t>2.2%</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effectLst/>
                        </a:rPr>
                        <a:t>1.6%</a:t>
                      </a:r>
                      <a:endParaRPr lang="en-GB"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15524206"/>
                  </a:ext>
                </a:extLst>
              </a:tr>
              <a:tr h="388114">
                <a:tc>
                  <a:txBody>
                    <a:bodyPr/>
                    <a:lstStyle/>
                    <a:p>
                      <a:pPr algn="l" fontAlgn="b"/>
                      <a:r>
                        <a:rPr lang="en-GB" sz="1100" b="1" u="none" strike="noStrike">
                          <a:effectLst/>
                        </a:rPr>
                        <a:t>RAPE</a:t>
                      </a:r>
                      <a:endParaRPr lang="en-GB"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effectLst/>
                        </a:rPr>
                        <a:t>6.3%</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effectLst/>
                        </a:rPr>
                        <a:t>12.5%</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solidFill>
                            <a:srgbClr val="FF0000"/>
                          </a:solidFill>
                          <a:effectLst/>
                        </a:rPr>
                        <a:t>6.2%</a:t>
                      </a:r>
                      <a:endParaRPr lang="en-GB" sz="1100" b="0" i="0" u="none" strike="noStrike">
                        <a:solidFill>
                          <a:srgbClr val="FF0000"/>
                        </a:solidFill>
                        <a:effectLst/>
                        <a:latin typeface="Calibri" panose="020F0502020204030204" pitchFamily="34" charset="0"/>
                      </a:endParaRPr>
                    </a:p>
                  </a:txBody>
                  <a:tcPr marL="6350" marR="6350" marT="6350" marB="0" anchor="ctr">
                    <a:lnR w="76200" cap="flat" cmpd="sng" algn="ctr">
                      <a:solidFill>
                        <a:schemeClr val="bg1"/>
                      </a:solidFill>
                      <a:prstDash val="solid"/>
                      <a:round/>
                      <a:headEnd type="none" w="med" len="med"/>
                      <a:tailEnd type="none" w="med" len="med"/>
                    </a:lnR>
                  </a:tcPr>
                </a:tc>
                <a:tc>
                  <a:txBody>
                    <a:bodyPr/>
                    <a:lstStyle/>
                    <a:p>
                      <a:pPr algn="ctr" fontAlgn="b"/>
                      <a:r>
                        <a:rPr lang="en-GB" sz="1100" u="none" strike="noStrike">
                          <a:effectLst/>
                        </a:rPr>
                        <a:t>5.5%</a:t>
                      </a:r>
                      <a:endParaRPr lang="en-GB" sz="1100" b="0" i="0" u="none" strike="noStrike">
                        <a:solidFill>
                          <a:srgbClr val="000000"/>
                        </a:solidFill>
                        <a:effectLst/>
                        <a:latin typeface="Calibri" panose="020F0502020204030204" pitchFamily="34" charset="0"/>
                      </a:endParaRPr>
                    </a:p>
                  </a:txBody>
                  <a:tcPr marL="6350" marR="6350" marT="6350" marB="0" anchor="ctr">
                    <a:lnL w="76200" cap="flat" cmpd="sng" algn="ctr">
                      <a:solidFill>
                        <a:schemeClr val="bg1"/>
                      </a:solidFill>
                      <a:prstDash val="solid"/>
                      <a:round/>
                      <a:headEnd type="none" w="med" len="med"/>
                      <a:tailEnd type="none" w="med" len="med"/>
                    </a:lnL>
                  </a:tcPr>
                </a:tc>
                <a:tc>
                  <a:txBody>
                    <a:bodyPr/>
                    <a:lstStyle/>
                    <a:p>
                      <a:pPr algn="ctr" fontAlgn="b"/>
                      <a:r>
                        <a:rPr lang="en-GB" sz="1100" u="none" strike="noStrike">
                          <a:effectLst/>
                        </a:rPr>
                        <a:t>11.5%</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solidFill>
                            <a:srgbClr val="FF0000"/>
                          </a:solidFill>
                          <a:effectLst/>
                        </a:rPr>
                        <a:t>6.0%</a:t>
                      </a:r>
                      <a:endParaRPr lang="en-GB" sz="1100" b="0" i="0" u="none" strike="noStrike">
                        <a:solidFill>
                          <a:srgbClr val="FF0000"/>
                        </a:solidFill>
                        <a:effectLst/>
                        <a:latin typeface="Calibri" panose="020F0502020204030204" pitchFamily="34" charset="0"/>
                      </a:endParaRPr>
                    </a:p>
                  </a:txBody>
                  <a:tcPr marL="6350" marR="6350" marT="6350" marB="0" anchor="ctr">
                    <a:lnR w="76200" cap="flat" cmpd="sng" algn="ctr">
                      <a:solidFill>
                        <a:schemeClr val="bg1"/>
                      </a:solidFill>
                      <a:prstDash val="solid"/>
                      <a:round/>
                      <a:headEnd type="none" w="med" len="med"/>
                      <a:tailEnd type="none" w="med" len="med"/>
                    </a:lnR>
                  </a:tcPr>
                </a:tc>
                <a:tc>
                  <a:txBody>
                    <a:bodyPr/>
                    <a:lstStyle/>
                    <a:p>
                      <a:pPr algn="ctr" fontAlgn="b"/>
                      <a:r>
                        <a:rPr lang="en-GB" sz="1100" u="none" strike="noStrike">
                          <a:effectLst/>
                        </a:rPr>
                        <a:t>0.7%</a:t>
                      </a:r>
                      <a:endParaRPr lang="en-GB" sz="1100" b="0" i="0" u="none" strike="noStrike">
                        <a:solidFill>
                          <a:srgbClr val="000000"/>
                        </a:solidFill>
                        <a:effectLst/>
                        <a:latin typeface="Calibri" panose="020F0502020204030204" pitchFamily="34" charset="0"/>
                      </a:endParaRPr>
                    </a:p>
                  </a:txBody>
                  <a:tcPr marL="6350" marR="6350" marT="6350" marB="0" anchor="ctr">
                    <a:lnL w="76200" cap="flat" cmpd="sng" algn="ctr">
                      <a:solidFill>
                        <a:schemeClr val="bg1"/>
                      </a:solidFill>
                      <a:prstDash val="solid"/>
                      <a:round/>
                      <a:headEnd type="none" w="med" len="med"/>
                      <a:tailEnd type="none" w="med" len="med"/>
                    </a:lnL>
                  </a:tcPr>
                </a:tc>
                <a:tc>
                  <a:txBody>
                    <a:bodyPr/>
                    <a:lstStyle/>
                    <a:p>
                      <a:pPr algn="ctr" fontAlgn="b"/>
                      <a:r>
                        <a:rPr lang="en-GB" sz="1100" u="none" strike="noStrike">
                          <a:effectLst/>
                        </a:rPr>
                        <a:t>3.2%</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effectLst/>
                        </a:rPr>
                        <a:t>2.5%</a:t>
                      </a:r>
                      <a:endParaRPr lang="en-GB"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590216991"/>
                  </a:ext>
                </a:extLst>
              </a:tr>
            </a:tbl>
          </a:graphicData>
        </a:graphic>
      </p:graphicFrame>
      <p:sp>
        <p:nvSpPr>
          <p:cNvPr id="4" name="TextBox 3">
            <a:extLst>
              <a:ext uri="{FF2B5EF4-FFF2-40B4-BE49-F238E27FC236}">
                <a16:creationId xmlns:a16="http://schemas.microsoft.com/office/drawing/2014/main" id="{3BC1C5AA-8008-6697-7550-4C0A54198C4F}"/>
              </a:ext>
            </a:extLst>
          </p:cNvPr>
          <p:cNvSpPr txBox="1"/>
          <p:nvPr/>
        </p:nvSpPr>
        <p:spPr>
          <a:xfrm>
            <a:off x="470453" y="3998315"/>
            <a:ext cx="7010400" cy="1868955"/>
          </a:xfrm>
          <a:prstGeom prst="rect">
            <a:avLst/>
          </a:prstGeom>
          <a:noFill/>
        </p:spPr>
        <p:txBody>
          <a:bodyPr wrap="square" lIns="72000" tIns="72000" rIns="72000" bIns="72000" rtlCol="0">
            <a:spAutoFit/>
          </a:bodyPr>
          <a:lstStyle/>
          <a:p>
            <a:r>
              <a:rPr lang="en-GB" sz="1600"/>
              <a:t>18-24yos, on average, are less likely to consider these severe offences as crimes.</a:t>
            </a:r>
          </a:p>
          <a:p>
            <a:endParaRPr lang="en-GB" sz="1600"/>
          </a:p>
          <a:p>
            <a:r>
              <a:rPr lang="en-GB" sz="1600"/>
              <a:t>They are also much more likely to experience these crimes.</a:t>
            </a:r>
          </a:p>
          <a:p>
            <a:endParaRPr lang="en-GB" sz="1600"/>
          </a:p>
          <a:p>
            <a:r>
              <a:rPr lang="en-GB" sz="1600"/>
              <a:t>There’s a significant drop off in % of 18-24yos that experience these crimes, that go on to report them.</a:t>
            </a:r>
          </a:p>
        </p:txBody>
      </p:sp>
      <p:sp>
        <p:nvSpPr>
          <p:cNvPr id="5" name="Rectangle: Rounded Corners 4">
            <a:extLst>
              <a:ext uri="{FF2B5EF4-FFF2-40B4-BE49-F238E27FC236}">
                <a16:creationId xmlns:a16="http://schemas.microsoft.com/office/drawing/2014/main" id="{DFD29781-928D-6FFF-B999-AD9F779327A4}"/>
              </a:ext>
            </a:extLst>
          </p:cNvPr>
          <p:cNvSpPr/>
          <p:nvPr/>
        </p:nvSpPr>
        <p:spPr>
          <a:xfrm>
            <a:off x="6109252" y="2537791"/>
            <a:ext cx="662609" cy="1159567"/>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err="1">
              <a:solidFill>
                <a:schemeClr val="accent1"/>
              </a:solidFill>
            </a:endParaRPr>
          </a:p>
        </p:txBody>
      </p:sp>
      <p:sp>
        <p:nvSpPr>
          <p:cNvPr id="6" name="TextBox 5">
            <a:extLst>
              <a:ext uri="{FF2B5EF4-FFF2-40B4-BE49-F238E27FC236}">
                <a16:creationId xmlns:a16="http://schemas.microsoft.com/office/drawing/2014/main" id="{C63625D0-6C7A-0B93-B3A8-50EB7D4CC4FE}"/>
              </a:ext>
            </a:extLst>
          </p:cNvPr>
          <p:cNvSpPr txBox="1"/>
          <p:nvPr/>
        </p:nvSpPr>
        <p:spPr>
          <a:xfrm>
            <a:off x="8057322" y="4121426"/>
            <a:ext cx="3379304" cy="1622734"/>
          </a:xfrm>
          <a:prstGeom prst="rect">
            <a:avLst/>
          </a:prstGeom>
          <a:noFill/>
        </p:spPr>
        <p:txBody>
          <a:bodyPr wrap="square" lIns="72000" tIns="72000" rIns="72000" bIns="72000" rtlCol="0">
            <a:spAutoFit/>
          </a:bodyPr>
          <a:lstStyle/>
          <a:p>
            <a:pPr algn="ctr"/>
            <a:r>
              <a:rPr lang="en-GB" sz="1600"/>
              <a:t>Note: wanted to look into link between higher online presence of 18-24yos and the normalisation of misogyny in these spaces, in order to see if this is driving the lack of understanding of crimes.</a:t>
            </a:r>
          </a:p>
        </p:txBody>
      </p:sp>
    </p:spTree>
    <p:extLst>
      <p:ext uri="{BB962C8B-B14F-4D97-AF65-F5344CB8AC3E}">
        <p14:creationId xmlns:p14="http://schemas.microsoft.com/office/powerpoint/2010/main" val="312113312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E4E2C-C915-A5AF-5FB3-7D47D2649ED9}"/>
              </a:ext>
            </a:extLst>
          </p:cNvPr>
          <p:cNvSpPr>
            <a:spLocks noGrp="1"/>
          </p:cNvSpPr>
          <p:nvPr>
            <p:ph type="title" idx="4294967295"/>
          </p:nvPr>
        </p:nvSpPr>
        <p:spPr>
          <a:xfrm>
            <a:off x="536575" y="225425"/>
            <a:ext cx="11655425" cy="430213"/>
          </a:xfrm>
        </p:spPr>
        <p:txBody>
          <a:bodyPr/>
          <a:lstStyle/>
          <a:p>
            <a:r>
              <a:rPr lang="en-GB"/>
              <a:t>Sexual violence in public and private space</a:t>
            </a:r>
          </a:p>
        </p:txBody>
      </p:sp>
      <p:graphicFrame>
        <p:nvGraphicFramePr>
          <p:cNvPr id="4" name="Table 3">
            <a:extLst>
              <a:ext uri="{FF2B5EF4-FFF2-40B4-BE49-F238E27FC236}">
                <a16:creationId xmlns:a16="http://schemas.microsoft.com/office/drawing/2014/main" id="{0C5012C4-F092-E617-818E-2B034C79744A}"/>
              </a:ext>
            </a:extLst>
          </p:cNvPr>
          <p:cNvGraphicFramePr>
            <a:graphicFrameLocks noGrp="1"/>
          </p:cNvGraphicFramePr>
          <p:nvPr>
            <p:extLst>
              <p:ext uri="{D42A27DB-BD31-4B8C-83A1-F6EECF244321}">
                <p14:modId xmlns:p14="http://schemas.microsoft.com/office/powerpoint/2010/main" val="983679048"/>
              </p:ext>
            </p:extLst>
          </p:nvPr>
        </p:nvGraphicFramePr>
        <p:xfrm>
          <a:off x="571225" y="1631672"/>
          <a:ext cx="6412673" cy="2370485"/>
        </p:xfrm>
        <a:graphic>
          <a:graphicData uri="http://schemas.openxmlformats.org/drawingml/2006/table">
            <a:tbl>
              <a:tblPr firstRow="1" bandRow="1">
                <a:tableStyleId>{5C22544A-7EE6-4342-B048-85BDC9FD1C3A}</a:tableStyleId>
              </a:tblPr>
              <a:tblGrid>
                <a:gridCol w="1835597">
                  <a:extLst>
                    <a:ext uri="{9D8B030D-6E8A-4147-A177-3AD203B41FA5}">
                      <a16:colId xmlns:a16="http://schemas.microsoft.com/office/drawing/2014/main" val="1138616795"/>
                    </a:ext>
                  </a:extLst>
                </a:gridCol>
                <a:gridCol w="762846">
                  <a:extLst>
                    <a:ext uri="{9D8B030D-6E8A-4147-A177-3AD203B41FA5}">
                      <a16:colId xmlns:a16="http://schemas.microsoft.com/office/drawing/2014/main" val="1664454015"/>
                    </a:ext>
                  </a:extLst>
                </a:gridCol>
                <a:gridCol w="762846">
                  <a:extLst>
                    <a:ext uri="{9D8B030D-6E8A-4147-A177-3AD203B41FA5}">
                      <a16:colId xmlns:a16="http://schemas.microsoft.com/office/drawing/2014/main" val="3084076150"/>
                    </a:ext>
                  </a:extLst>
                </a:gridCol>
                <a:gridCol w="762846">
                  <a:extLst>
                    <a:ext uri="{9D8B030D-6E8A-4147-A177-3AD203B41FA5}">
                      <a16:colId xmlns:a16="http://schemas.microsoft.com/office/drawing/2014/main" val="1688796904"/>
                    </a:ext>
                  </a:extLst>
                </a:gridCol>
                <a:gridCol w="762846">
                  <a:extLst>
                    <a:ext uri="{9D8B030D-6E8A-4147-A177-3AD203B41FA5}">
                      <a16:colId xmlns:a16="http://schemas.microsoft.com/office/drawing/2014/main" val="1267945602"/>
                    </a:ext>
                  </a:extLst>
                </a:gridCol>
                <a:gridCol w="762846">
                  <a:extLst>
                    <a:ext uri="{9D8B030D-6E8A-4147-A177-3AD203B41FA5}">
                      <a16:colId xmlns:a16="http://schemas.microsoft.com/office/drawing/2014/main" val="3600643112"/>
                    </a:ext>
                  </a:extLst>
                </a:gridCol>
                <a:gridCol w="762846">
                  <a:extLst>
                    <a:ext uri="{9D8B030D-6E8A-4147-A177-3AD203B41FA5}">
                      <a16:colId xmlns:a16="http://schemas.microsoft.com/office/drawing/2014/main" val="2324158965"/>
                    </a:ext>
                  </a:extLst>
                </a:gridCol>
              </a:tblGrid>
              <a:tr h="301774">
                <a:tc>
                  <a:txBody>
                    <a:bodyPr/>
                    <a:lstStyle/>
                    <a:p>
                      <a:pPr algn="ctr" fontAlgn="b"/>
                      <a:endParaRPr lang="en-GB" sz="1100" b="0" i="0" u="none" strike="noStrike">
                        <a:solidFill>
                          <a:srgbClr val="000000"/>
                        </a:solidFill>
                        <a:effectLst/>
                        <a:latin typeface="Calibri" panose="020F0502020204030204" pitchFamily="34" charset="0"/>
                      </a:endParaRPr>
                    </a:p>
                  </a:txBody>
                  <a:tcPr marL="6350" marR="6350" marT="6350" marB="0" anchor="ctr"/>
                </a:tc>
                <a:tc gridSpan="3">
                  <a:txBody>
                    <a:bodyPr/>
                    <a:lstStyle/>
                    <a:p>
                      <a:pPr algn="ctr" fontAlgn="b"/>
                      <a:r>
                        <a:rPr lang="en-GB" sz="1100" u="none" strike="noStrike">
                          <a:effectLst/>
                        </a:rPr>
                        <a:t>Private</a:t>
                      </a:r>
                      <a:endParaRPr lang="en-GB" sz="1100" b="0" i="0" u="none" strike="noStrike">
                        <a:solidFill>
                          <a:srgbClr val="000000"/>
                        </a:solidFill>
                        <a:effectLst/>
                        <a:latin typeface="Calibri" panose="020F0502020204030204" pitchFamily="34" charset="0"/>
                      </a:endParaRPr>
                    </a:p>
                  </a:txBody>
                  <a:tcPr marL="6350" marR="6350" marT="6350" marB="0" anchor="ctr"/>
                </a:tc>
                <a:tc hMerge="1">
                  <a:txBody>
                    <a:bodyPr/>
                    <a:lstStyle/>
                    <a:p>
                      <a:endParaRPr lang="en-GB"/>
                    </a:p>
                  </a:txBody>
                  <a:tcPr/>
                </a:tc>
                <a:tc hMerge="1">
                  <a:txBody>
                    <a:bodyPr/>
                    <a:lstStyle/>
                    <a:p>
                      <a:endParaRPr lang="en-GB"/>
                    </a:p>
                  </a:txBody>
                  <a:tcPr/>
                </a:tc>
                <a:tc gridSpan="3">
                  <a:txBody>
                    <a:bodyPr/>
                    <a:lstStyle/>
                    <a:p>
                      <a:pPr algn="ctr" fontAlgn="b"/>
                      <a:r>
                        <a:rPr lang="en-GB" sz="1100" u="none" strike="noStrike">
                          <a:effectLst/>
                        </a:rPr>
                        <a:t>Public</a:t>
                      </a:r>
                      <a:endParaRPr lang="en-GB" sz="1100" b="0" i="0" u="none" strike="noStrike">
                        <a:solidFill>
                          <a:srgbClr val="000000"/>
                        </a:solidFill>
                        <a:effectLst/>
                        <a:latin typeface="Calibri" panose="020F0502020204030204" pitchFamily="34" charset="0"/>
                      </a:endParaRPr>
                    </a:p>
                  </a:txBody>
                  <a:tcPr marL="6350" marR="6350" marT="6350" marB="0" anchor="ct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444041951"/>
                  </a:ext>
                </a:extLst>
              </a:tr>
              <a:tr h="559841">
                <a:tc>
                  <a:txBody>
                    <a:bodyPr/>
                    <a:lstStyle/>
                    <a:p>
                      <a:pPr algn="l" fontAlgn="b"/>
                      <a:r>
                        <a:rPr lang="en-GB" sz="1100" b="1" u="none" strike="noStrike">
                          <a:effectLst/>
                        </a:rPr>
                        <a:t>Crime</a:t>
                      </a:r>
                      <a:endParaRPr lang="en-GB"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b="1" u="none" strike="noStrike">
                          <a:effectLst/>
                        </a:rPr>
                        <a:t>Average</a:t>
                      </a:r>
                      <a:endParaRPr lang="en-GB"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b="1" u="none" strike="noStrike">
                          <a:effectLst/>
                        </a:rPr>
                        <a:t>18-24yo</a:t>
                      </a:r>
                      <a:endParaRPr lang="en-GB"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b="1" u="none" strike="noStrike">
                          <a:effectLst/>
                        </a:rPr>
                        <a:t>Diff</a:t>
                      </a:r>
                      <a:endParaRPr lang="en-GB"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b="1" u="none" strike="noStrike">
                          <a:effectLst/>
                        </a:rPr>
                        <a:t>Average</a:t>
                      </a:r>
                      <a:endParaRPr lang="en-GB"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b="1" u="none" strike="noStrike">
                          <a:effectLst/>
                        </a:rPr>
                        <a:t>18-24yo</a:t>
                      </a:r>
                      <a:endParaRPr lang="en-GB" sz="11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b="1" u="none" strike="noStrike">
                          <a:effectLst/>
                        </a:rPr>
                        <a:t>Diff</a:t>
                      </a:r>
                      <a:endParaRPr lang="en-GB" sz="11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621450141"/>
                  </a:ext>
                </a:extLst>
              </a:tr>
              <a:tr h="301774">
                <a:tc>
                  <a:txBody>
                    <a:bodyPr/>
                    <a:lstStyle/>
                    <a:p>
                      <a:pPr algn="l" fontAlgn="b"/>
                      <a:r>
                        <a:rPr lang="en-GB" sz="1100" u="none" strike="noStrike">
                          <a:effectLst/>
                        </a:rPr>
                        <a:t>Physical assault</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effectLst/>
                        </a:rPr>
                        <a:t>23%</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effectLst/>
                        </a:rPr>
                        <a:t>16%</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effectLst/>
                        </a:rPr>
                        <a:t>-7%</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effectLst/>
                        </a:rPr>
                        <a:t>19%</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effectLst/>
                        </a:rPr>
                        <a:t>16%</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effectLst/>
                        </a:rPr>
                        <a:t>-3%</a:t>
                      </a:r>
                      <a:endParaRPr lang="en-GB"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78588494"/>
                  </a:ext>
                </a:extLst>
              </a:tr>
              <a:tr h="301774">
                <a:tc>
                  <a:txBody>
                    <a:bodyPr/>
                    <a:lstStyle/>
                    <a:p>
                      <a:pPr algn="l" fontAlgn="b"/>
                      <a:r>
                        <a:rPr lang="en-GB" sz="1100" u="none" strike="noStrike">
                          <a:effectLst/>
                        </a:rPr>
                        <a:t>Sexual touching</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effectLst/>
                        </a:rPr>
                        <a:t>21%</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solidFill>
                            <a:srgbClr val="FF0000"/>
                          </a:solidFill>
                          <a:effectLst/>
                        </a:rPr>
                        <a:t>25%</a:t>
                      </a:r>
                      <a:endParaRPr lang="en-GB" sz="1100" b="0" i="0" u="none" strike="noStrike">
                        <a:solidFill>
                          <a:srgbClr val="FF0000"/>
                        </a:solidFill>
                        <a:effectLst/>
                        <a:latin typeface="Calibri" panose="020F0502020204030204" pitchFamily="34" charset="0"/>
                      </a:endParaRPr>
                    </a:p>
                  </a:txBody>
                  <a:tcPr marL="6350" marR="6350" marT="6350" marB="0" anchor="ctr"/>
                </a:tc>
                <a:tc>
                  <a:txBody>
                    <a:bodyPr/>
                    <a:lstStyle/>
                    <a:p>
                      <a:pPr algn="ctr" fontAlgn="b"/>
                      <a:r>
                        <a:rPr lang="en-GB" sz="1100" u="none" strike="noStrike">
                          <a:solidFill>
                            <a:srgbClr val="FF0000"/>
                          </a:solidFill>
                          <a:effectLst/>
                        </a:rPr>
                        <a:t>4%</a:t>
                      </a:r>
                      <a:endParaRPr lang="en-GB" sz="1100" b="0" i="0" u="none" strike="noStrike">
                        <a:solidFill>
                          <a:srgbClr val="FF0000"/>
                        </a:solidFill>
                        <a:effectLst/>
                        <a:latin typeface="Calibri" panose="020F0502020204030204" pitchFamily="34" charset="0"/>
                      </a:endParaRPr>
                    </a:p>
                  </a:txBody>
                  <a:tcPr marL="6350" marR="6350" marT="6350" marB="0" anchor="ctr"/>
                </a:tc>
                <a:tc>
                  <a:txBody>
                    <a:bodyPr/>
                    <a:lstStyle/>
                    <a:p>
                      <a:pPr algn="ctr" fontAlgn="b"/>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endParaRPr lang="en-GB"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633657685"/>
                  </a:ext>
                </a:extLst>
              </a:tr>
              <a:tr h="301774">
                <a:tc>
                  <a:txBody>
                    <a:bodyPr/>
                    <a:lstStyle/>
                    <a:p>
                      <a:pPr algn="l" fontAlgn="b"/>
                      <a:r>
                        <a:rPr lang="en-GB" sz="1100" u="none" strike="noStrike">
                          <a:effectLst/>
                        </a:rPr>
                        <a:t>FGM</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effectLst/>
                        </a:rPr>
                        <a:t>10%</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solidFill>
                            <a:srgbClr val="FF0000"/>
                          </a:solidFill>
                          <a:effectLst/>
                        </a:rPr>
                        <a:t>14%</a:t>
                      </a:r>
                      <a:endParaRPr lang="en-GB" sz="1100" b="0" i="0" u="none" strike="noStrike">
                        <a:solidFill>
                          <a:srgbClr val="FF0000"/>
                        </a:solidFill>
                        <a:effectLst/>
                        <a:latin typeface="Calibri" panose="020F0502020204030204" pitchFamily="34" charset="0"/>
                      </a:endParaRPr>
                    </a:p>
                  </a:txBody>
                  <a:tcPr marL="6350" marR="6350" marT="6350" marB="0" anchor="ctr"/>
                </a:tc>
                <a:tc>
                  <a:txBody>
                    <a:bodyPr/>
                    <a:lstStyle/>
                    <a:p>
                      <a:pPr algn="ctr" fontAlgn="b"/>
                      <a:r>
                        <a:rPr lang="en-GB" sz="1100" u="none" strike="noStrike">
                          <a:solidFill>
                            <a:srgbClr val="FF0000"/>
                          </a:solidFill>
                          <a:effectLst/>
                        </a:rPr>
                        <a:t>4%</a:t>
                      </a:r>
                      <a:endParaRPr lang="en-GB" sz="1100" b="0" i="0" u="none" strike="noStrike">
                        <a:solidFill>
                          <a:srgbClr val="FF0000"/>
                        </a:solidFill>
                        <a:effectLst/>
                        <a:latin typeface="Calibri" panose="020F0502020204030204" pitchFamily="34" charset="0"/>
                      </a:endParaRPr>
                    </a:p>
                  </a:txBody>
                  <a:tcPr marL="6350" marR="6350" marT="6350" marB="0" anchor="ctr"/>
                </a:tc>
                <a:tc>
                  <a:txBody>
                    <a:bodyPr/>
                    <a:lstStyle/>
                    <a:p>
                      <a:pPr algn="ctr" fontAlgn="b"/>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endParaRPr lang="en-GB"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334535283"/>
                  </a:ext>
                </a:extLst>
              </a:tr>
              <a:tr h="301774">
                <a:tc>
                  <a:txBody>
                    <a:bodyPr/>
                    <a:lstStyle/>
                    <a:p>
                      <a:pPr algn="l" fontAlgn="b"/>
                      <a:r>
                        <a:rPr lang="en-GB" sz="1100" u="none" strike="noStrike">
                          <a:effectLst/>
                        </a:rPr>
                        <a:t>Force sex</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effectLst/>
                        </a:rPr>
                        <a:t>9%</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solidFill>
                            <a:srgbClr val="FF0000"/>
                          </a:solidFill>
                          <a:effectLst/>
                        </a:rPr>
                        <a:t>14%</a:t>
                      </a:r>
                      <a:endParaRPr lang="en-GB" sz="1100" b="0" i="0" u="none" strike="noStrike">
                        <a:solidFill>
                          <a:srgbClr val="FF0000"/>
                        </a:solidFill>
                        <a:effectLst/>
                        <a:latin typeface="Calibri" panose="020F0502020204030204" pitchFamily="34" charset="0"/>
                      </a:endParaRPr>
                    </a:p>
                  </a:txBody>
                  <a:tcPr marL="6350" marR="6350" marT="6350" marB="0" anchor="ctr"/>
                </a:tc>
                <a:tc>
                  <a:txBody>
                    <a:bodyPr/>
                    <a:lstStyle/>
                    <a:p>
                      <a:pPr algn="ctr" fontAlgn="b"/>
                      <a:r>
                        <a:rPr lang="en-GB" sz="1100" u="none" strike="noStrike">
                          <a:solidFill>
                            <a:srgbClr val="FF0000"/>
                          </a:solidFill>
                          <a:effectLst/>
                        </a:rPr>
                        <a:t>5%</a:t>
                      </a:r>
                      <a:endParaRPr lang="en-GB" sz="1100" b="0" i="0" u="none" strike="noStrike">
                        <a:solidFill>
                          <a:srgbClr val="FF0000"/>
                        </a:solidFill>
                        <a:effectLst/>
                        <a:latin typeface="Calibri" panose="020F0502020204030204" pitchFamily="34" charset="0"/>
                      </a:endParaRPr>
                    </a:p>
                  </a:txBody>
                  <a:tcPr marL="6350" marR="6350" marT="6350" marB="0" anchor="ctr"/>
                </a:tc>
                <a:tc>
                  <a:txBody>
                    <a:bodyPr/>
                    <a:lstStyle/>
                    <a:p>
                      <a:pPr algn="ctr" fontAlgn="b"/>
                      <a:r>
                        <a:rPr lang="en-GB" sz="1100" u="none" strike="noStrike">
                          <a:solidFill>
                            <a:srgbClr val="FF0000"/>
                          </a:solidFill>
                          <a:effectLst/>
                        </a:rPr>
                        <a:t>8%</a:t>
                      </a:r>
                      <a:endParaRPr lang="en-GB" sz="1100" b="0" i="0" u="none" strike="noStrike">
                        <a:solidFill>
                          <a:srgbClr val="FF0000"/>
                        </a:solidFill>
                        <a:effectLst/>
                        <a:latin typeface="Calibri" panose="020F0502020204030204" pitchFamily="34" charset="0"/>
                      </a:endParaRPr>
                    </a:p>
                  </a:txBody>
                  <a:tcPr marL="6350" marR="6350" marT="6350" marB="0" anchor="ctr"/>
                </a:tc>
                <a:tc>
                  <a:txBody>
                    <a:bodyPr/>
                    <a:lstStyle/>
                    <a:p>
                      <a:pPr algn="ctr" fontAlgn="b"/>
                      <a:r>
                        <a:rPr lang="en-GB" sz="1100" u="none" strike="noStrike">
                          <a:solidFill>
                            <a:srgbClr val="FF0000"/>
                          </a:solidFill>
                          <a:effectLst/>
                        </a:rPr>
                        <a:t>17%</a:t>
                      </a:r>
                      <a:endParaRPr lang="en-GB" sz="1100" b="0" i="0" u="none" strike="noStrike">
                        <a:solidFill>
                          <a:srgbClr val="FF0000"/>
                        </a:solidFill>
                        <a:effectLst/>
                        <a:latin typeface="Calibri" panose="020F0502020204030204" pitchFamily="34" charset="0"/>
                      </a:endParaRPr>
                    </a:p>
                  </a:txBody>
                  <a:tcPr marL="6350" marR="6350" marT="6350" marB="0" anchor="ctr"/>
                </a:tc>
                <a:tc>
                  <a:txBody>
                    <a:bodyPr/>
                    <a:lstStyle/>
                    <a:p>
                      <a:pPr algn="ctr" fontAlgn="b"/>
                      <a:r>
                        <a:rPr lang="en-GB" sz="1100" u="none" strike="noStrike">
                          <a:solidFill>
                            <a:srgbClr val="FF0000"/>
                          </a:solidFill>
                          <a:effectLst/>
                        </a:rPr>
                        <a:t>8%</a:t>
                      </a:r>
                      <a:endParaRPr lang="en-GB" sz="1100" b="0" i="0" u="none" strike="noStrike">
                        <a:solidFill>
                          <a:srgbClr val="FF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24045975"/>
                  </a:ext>
                </a:extLst>
              </a:tr>
              <a:tr h="301774">
                <a:tc>
                  <a:txBody>
                    <a:bodyPr/>
                    <a:lstStyle/>
                    <a:p>
                      <a:pPr algn="l" fontAlgn="b"/>
                      <a:r>
                        <a:rPr lang="en-GB" sz="1100" u="none" strike="noStrike">
                          <a:effectLst/>
                        </a:rPr>
                        <a:t>Rape</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effectLst/>
                        </a:rPr>
                        <a:t>6%</a:t>
                      </a:r>
                      <a:endParaRPr lang="en-GB"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100" u="none" strike="noStrike">
                          <a:solidFill>
                            <a:srgbClr val="FF0000"/>
                          </a:solidFill>
                          <a:effectLst/>
                        </a:rPr>
                        <a:t>13%</a:t>
                      </a:r>
                      <a:endParaRPr lang="en-GB" sz="1100" b="0" i="0" u="none" strike="noStrike">
                        <a:solidFill>
                          <a:srgbClr val="FF0000"/>
                        </a:solidFill>
                        <a:effectLst/>
                        <a:latin typeface="Calibri" panose="020F0502020204030204" pitchFamily="34" charset="0"/>
                      </a:endParaRPr>
                    </a:p>
                  </a:txBody>
                  <a:tcPr marL="6350" marR="6350" marT="6350" marB="0" anchor="ctr"/>
                </a:tc>
                <a:tc>
                  <a:txBody>
                    <a:bodyPr/>
                    <a:lstStyle/>
                    <a:p>
                      <a:pPr algn="ctr" fontAlgn="b"/>
                      <a:r>
                        <a:rPr lang="en-GB" sz="1100" u="none" strike="noStrike">
                          <a:solidFill>
                            <a:srgbClr val="FF0000"/>
                          </a:solidFill>
                          <a:effectLst/>
                        </a:rPr>
                        <a:t>6%</a:t>
                      </a:r>
                      <a:endParaRPr lang="en-GB" sz="1100" b="0" i="0" u="none" strike="noStrike">
                        <a:solidFill>
                          <a:srgbClr val="FF0000"/>
                        </a:solidFill>
                        <a:effectLst/>
                        <a:latin typeface="Calibri" panose="020F0502020204030204" pitchFamily="34" charset="0"/>
                      </a:endParaRPr>
                    </a:p>
                  </a:txBody>
                  <a:tcPr marL="6350" marR="6350" marT="6350" marB="0" anchor="ctr"/>
                </a:tc>
                <a:tc>
                  <a:txBody>
                    <a:bodyPr/>
                    <a:lstStyle/>
                    <a:p>
                      <a:pPr algn="ctr" fontAlgn="b"/>
                      <a:r>
                        <a:rPr lang="en-GB" sz="1100" u="none" strike="noStrike">
                          <a:solidFill>
                            <a:srgbClr val="FF0000"/>
                          </a:solidFill>
                          <a:effectLst/>
                        </a:rPr>
                        <a:t>6%</a:t>
                      </a:r>
                      <a:endParaRPr lang="en-GB" sz="1100" b="0" i="0" u="none" strike="noStrike">
                        <a:solidFill>
                          <a:srgbClr val="FF0000"/>
                        </a:solidFill>
                        <a:effectLst/>
                        <a:latin typeface="Calibri" panose="020F0502020204030204" pitchFamily="34" charset="0"/>
                      </a:endParaRPr>
                    </a:p>
                  </a:txBody>
                  <a:tcPr marL="6350" marR="6350" marT="6350" marB="0" anchor="ctr"/>
                </a:tc>
                <a:tc>
                  <a:txBody>
                    <a:bodyPr/>
                    <a:lstStyle/>
                    <a:p>
                      <a:pPr algn="ctr" fontAlgn="b"/>
                      <a:r>
                        <a:rPr lang="en-GB" sz="1100" u="none" strike="noStrike">
                          <a:solidFill>
                            <a:srgbClr val="FF0000"/>
                          </a:solidFill>
                          <a:effectLst/>
                        </a:rPr>
                        <a:t>13%</a:t>
                      </a:r>
                      <a:endParaRPr lang="en-GB" sz="1100" b="0" i="0" u="none" strike="noStrike">
                        <a:solidFill>
                          <a:srgbClr val="FF0000"/>
                        </a:solidFill>
                        <a:effectLst/>
                        <a:latin typeface="Calibri" panose="020F0502020204030204" pitchFamily="34" charset="0"/>
                      </a:endParaRPr>
                    </a:p>
                  </a:txBody>
                  <a:tcPr marL="6350" marR="6350" marT="6350" marB="0" anchor="ctr"/>
                </a:tc>
                <a:tc>
                  <a:txBody>
                    <a:bodyPr/>
                    <a:lstStyle/>
                    <a:p>
                      <a:pPr algn="ctr" fontAlgn="b"/>
                      <a:r>
                        <a:rPr lang="en-GB" sz="1100" u="none" strike="noStrike">
                          <a:solidFill>
                            <a:srgbClr val="FF0000"/>
                          </a:solidFill>
                          <a:effectLst/>
                        </a:rPr>
                        <a:t>7%</a:t>
                      </a:r>
                      <a:endParaRPr lang="en-GB" sz="1100" b="0" i="0" u="none" strike="noStrike">
                        <a:solidFill>
                          <a:srgbClr val="FF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81012945"/>
                  </a:ext>
                </a:extLst>
              </a:tr>
            </a:tbl>
          </a:graphicData>
        </a:graphic>
      </p:graphicFrame>
      <p:graphicFrame>
        <p:nvGraphicFramePr>
          <p:cNvPr id="6" name="Table 5">
            <a:extLst>
              <a:ext uri="{FF2B5EF4-FFF2-40B4-BE49-F238E27FC236}">
                <a16:creationId xmlns:a16="http://schemas.microsoft.com/office/drawing/2014/main" id="{EC02369F-84D7-EAA6-53AB-D0EB99ACEFBF}"/>
              </a:ext>
            </a:extLst>
          </p:cNvPr>
          <p:cNvGraphicFramePr>
            <a:graphicFrameLocks noGrp="1"/>
          </p:cNvGraphicFramePr>
          <p:nvPr>
            <p:extLst>
              <p:ext uri="{D42A27DB-BD31-4B8C-83A1-F6EECF244321}">
                <p14:modId xmlns:p14="http://schemas.microsoft.com/office/powerpoint/2010/main" val="3398831569"/>
              </p:ext>
            </p:extLst>
          </p:nvPr>
        </p:nvGraphicFramePr>
        <p:xfrm>
          <a:off x="7388087" y="1526278"/>
          <a:ext cx="3991664" cy="4278167"/>
        </p:xfrm>
        <a:graphic>
          <a:graphicData uri="http://schemas.openxmlformats.org/drawingml/2006/table">
            <a:tbl>
              <a:tblPr firstRow="1" bandRow="1">
                <a:tableStyleId>{5C22544A-7EE6-4342-B048-85BDC9FD1C3A}</a:tableStyleId>
              </a:tblPr>
              <a:tblGrid>
                <a:gridCol w="2483004">
                  <a:extLst>
                    <a:ext uri="{9D8B030D-6E8A-4147-A177-3AD203B41FA5}">
                      <a16:colId xmlns:a16="http://schemas.microsoft.com/office/drawing/2014/main" val="3358422106"/>
                    </a:ext>
                  </a:extLst>
                </a:gridCol>
                <a:gridCol w="754330">
                  <a:extLst>
                    <a:ext uri="{9D8B030D-6E8A-4147-A177-3AD203B41FA5}">
                      <a16:colId xmlns:a16="http://schemas.microsoft.com/office/drawing/2014/main" val="2688424525"/>
                    </a:ext>
                  </a:extLst>
                </a:gridCol>
                <a:gridCol w="754330">
                  <a:extLst>
                    <a:ext uri="{9D8B030D-6E8A-4147-A177-3AD203B41FA5}">
                      <a16:colId xmlns:a16="http://schemas.microsoft.com/office/drawing/2014/main" val="2242487505"/>
                    </a:ext>
                  </a:extLst>
                </a:gridCol>
              </a:tblGrid>
              <a:tr h="474960">
                <a:tc>
                  <a:txBody>
                    <a:bodyPr/>
                    <a:lstStyle/>
                    <a:p>
                      <a:pPr algn="l" fontAlgn="b"/>
                      <a:r>
                        <a:rPr lang="en-GB" sz="1100" u="none" strike="noStrike">
                          <a:effectLst/>
                        </a:rPr>
                        <a:t>CONSIDERCRIME_PUBLIC_RAPE</a:t>
                      </a:r>
                      <a:endParaRPr lang="en-GB"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GB" sz="1100" u="none" strike="noStrike">
                          <a:effectLst/>
                        </a:rPr>
                        <a:t> </a:t>
                      </a:r>
                      <a:endParaRPr lang="en-GB"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GB" sz="1100" u="none" strike="noStrike">
                          <a:effectLst/>
                        </a:rPr>
                        <a:t>Diff</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16386247"/>
                  </a:ext>
                </a:extLst>
              </a:tr>
              <a:tr h="256019">
                <a:tc>
                  <a:txBody>
                    <a:bodyPr/>
                    <a:lstStyle/>
                    <a:p>
                      <a:pPr algn="l" fontAlgn="b"/>
                      <a:r>
                        <a:rPr lang="en-GB" sz="1100" u="none" strike="noStrike">
                          <a:effectLst/>
                        </a:rPr>
                        <a:t>18-24</a:t>
                      </a:r>
                      <a:endParaRPr lang="en-GB" sz="1100" b="1" i="0" u="none" strike="noStrike">
                        <a:solidFill>
                          <a:srgbClr val="000000"/>
                        </a:solidFill>
                        <a:effectLst/>
                        <a:latin typeface="Calibri" panose="020F0502020204030204" pitchFamily="34" charset="0"/>
                      </a:endParaRPr>
                    </a:p>
                  </a:txBody>
                  <a:tcPr marL="95250" marR="6350" marT="6350" marB="0" anchor="b"/>
                </a:tc>
                <a:tc>
                  <a:txBody>
                    <a:bodyPr/>
                    <a:lstStyle/>
                    <a:p>
                      <a:pPr algn="r" fontAlgn="b"/>
                      <a:r>
                        <a:rPr lang="en-GB" sz="1100" u="none" strike="noStrike">
                          <a:effectLst/>
                        </a:rPr>
                        <a:t>13%</a:t>
                      </a:r>
                      <a:endParaRPr lang="en-GB"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83611157"/>
                  </a:ext>
                </a:extLst>
              </a:tr>
              <a:tr h="256019">
                <a:tc>
                  <a:txBody>
                    <a:bodyPr/>
                    <a:lstStyle/>
                    <a:p>
                      <a:pPr algn="l" fontAlgn="b"/>
                      <a:r>
                        <a:rPr lang="en-GB" sz="1100" u="none" strike="noStrike">
                          <a:effectLst/>
                        </a:rPr>
                        <a:t>Asian</a:t>
                      </a:r>
                      <a:endParaRPr lang="en-GB" sz="1100" b="0" i="0" u="none" strike="noStrike">
                        <a:solidFill>
                          <a:srgbClr val="000000"/>
                        </a:solidFill>
                        <a:effectLst/>
                        <a:latin typeface="Calibri" panose="020F0502020204030204" pitchFamily="34" charset="0"/>
                      </a:endParaRPr>
                    </a:p>
                  </a:txBody>
                  <a:tcPr marL="190500" marR="6350" marT="6350" marB="0" anchor="b"/>
                </a:tc>
                <a:tc>
                  <a:txBody>
                    <a:bodyPr/>
                    <a:lstStyle/>
                    <a:p>
                      <a:pPr algn="r" fontAlgn="b"/>
                      <a:r>
                        <a:rPr lang="en-GB" sz="1100" u="none" strike="noStrike">
                          <a:solidFill>
                            <a:srgbClr val="FF0000"/>
                          </a:solidFill>
                          <a:effectLst/>
                        </a:rPr>
                        <a:t>29%</a:t>
                      </a:r>
                      <a:endParaRPr lang="en-GB" sz="1100" b="0" i="0" u="none" strike="noStrike">
                        <a:solidFill>
                          <a:srgbClr val="FF0000"/>
                        </a:solidFill>
                        <a:effectLst/>
                        <a:latin typeface="Calibri" panose="020F0502020204030204" pitchFamily="34" charset="0"/>
                      </a:endParaRPr>
                    </a:p>
                  </a:txBody>
                  <a:tcPr marL="6350" marR="6350" marT="6350" marB="0" anchor="b"/>
                </a:tc>
                <a:tc>
                  <a:txBody>
                    <a:bodyPr/>
                    <a:lstStyle/>
                    <a:p>
                      <a:pPr algn="r" fontAlgn="b"/>
                      <a:r>
                        <a:rPr lang="en-GB" sz="1100" u="none" strike="noStrike">
                          <a:solidFill>
                            <a:srgbClr val="FF0000"/>
                          </a:solidFill>
                          <a:effectLst/>
                        </a:rPr>
                        <a:t>16%</a:t>
                      </a:r>
                      <a:endParaRPr lang="en-GB" sz="1100" b="0" i="0" u="none" strike="noStrike">
                        <a:solidFill>
                          <a:srgbClr val="FF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25499208"/>
                  </a:ext>
                </a:extLst>
              </a:tr>
              <a:tr h="256019">
                <a:tc>
                  <a:txBody>
                    <a:bodyPr/>
                    <a:lstStyle/>
                    <a:p>
                      <a:pPr algn="l" fontAlgn="b"/>
                      <a:r>
                        <a:rPr lang="en-GB" sz="1100" u="none" strike="noStrike">
                          <a:effectLst/>
                        </a:rPr>
                        <a:t>Black</a:t>
                      </a:r>
                      <a:endParaRPr lang="en-GB" sz="1100" b="0" i="0" u="none" strike="noStrike">
                        <a:solidFill>
                          <a:srgbClr val="000000"/>
                        </a:solidFill>
                        <a:effectLst/>
                        <a:latin typeface="Calibri" panose="020F0502020204030204" pitchFamily="34" charset="0"/>
                      </a:endParaRPr>
                    </a:p>
                  </a:txBody>
                  <a:tcPr marL="190500" marR="6350" marT="6350" marB="0" anchor="b"/>
                </a:tc>
                <a:tc>
                  <a:txBody>
                    <a:bodyPr/>
                    <a:lstStyle/>
                    <a:p>
                      <a:pPr algn="r" fontAlgn="b"/>
                      <a:r>
                        <a:rPr lang="en-GB" sz="1100" u="none" strike="noStrike">
                          <a:solidFill>
                            <a:srgbClr val="FF0000"/>
                          </a:solidFill>
                          <a:effectLst/>
                        </a:rPr>
                        <a:t>19%</a:t>
                      </a:r>
                      <a:endParaRPr lang="en-GB" sz="1100" b="0" i="0" u="none" strike="noStrike">
                        <a:solidFill>
                          <a:srgbClr val="FF0000"/>
                        </a:solidFill>
                        <a:effectLst/>
                        <a:latin typeface="Calibri" panose="020F0502020204030204" pitchFamily="34" charset="0"/>
                      </a:endParaRPr>
                    </a:p>
                  </a:txBody>
                  <a:tcPr marL="6350" marR="6350" marT="6350" marB="0" anchor="b"/>
                </a:tc>
                <a:tc>
                  <a:txBody>
                    <a:bodyPr/>
                    <a:lstStyle/>
                    <a:p>
                      <a:pPr algn="r" fontAlgn="b"/>
                      <a:r>
                        <a:rPr lang="en-GB" sz="1100" u="none" strike="noStrike">
                          <a:solidFill>
                            <a:srgbClr val="FF0000"/>
                          </a:solidFill>
                          <a:effectLst/>
                        </a:rPr>
                        <a:t>6%</a:t>
                      </a:r>
                      <a:endParaRPr lang="en-GB" sz="1100" b="0" i="0" u="none" strike="noStrike">
                        <a:solidFill>
                          <a:srgbClr val="FF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12686658"/>
                  </a:ext>
                </a:extLst>
              </a:tr>
              <a:tr h="256019">
                <a:tc>
                  <a:txBody>
                    <a:bodyPr/>
                    <a:lstStyle/>
                    <a:p>
                      <a:pPr algn="l" fontAlgn="b"/>
                      <a:r>
                        <a:rPr lang="en-GB" sz="1100" u="none" strike="noStrike">
                          <a:effectLst/>
                        </a:rPr>
                        <a:t>Mixed</a:t>
                      </a:r>
                      <a:endParaRPr lang="en-GB" sz="1100" b="0" i="0" u="none" strike="noStrike">
                        <a:solidFill>
                          <a:srgbClr val="000000"/>
                        </a:solidFill>
                        <a:effectLst/>
                        <a:latin typeface="Calibri" panose="020F0502020204030204" pitchFamily="34" charset="0"/>
                      </a:endParaRPr>
                    </a:p>
                  </a:txBody>
                  <a:tcPr marL="190500" marR="6350" marT="6350" marB="0" anchor="b"/>
                </a:tc>
                <a:tc>
                  <a:txBody>
                    <a:bodyPr/>
                    <a:lstStyle/>
                    <a:p>
                      <a:pPr algn="r" fontAlgn="b"/>
                      <a:r>
                        <a:rPr lang="en-GB" sz="1100" u="none" strike="noStrike">
                          <a:effectLst/>
                        </a:rPr>
                        <a:t>8%</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-5%</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87277531"/>
                  </a:ext>
                </a:extLst>
              </a:tr>
              <a:tr h="256019">
                <a:tc>
                  <a:txBody>
                    <a:bodyPr/>
                    <a:lstStyle/>
                    <a:p>
                      <a:pPr algn="l" fontAlgn="b"/>
                      <a:r>
                        <a:rPr lang="en-GB" sz="1100" u="none" strike="noStrike">
                          <a:effectLst/>
                        </a:rPr>
                        <a:t>Other</a:t>
                      </a:r>
                      <a:endParaRPr lang="en-GB" sz="1100" b="0" i="0" u="none" strike="noStrike">
                        <a:solidFill>
                          <a:srgbClr val="000000"/>
                        </a:solidFill>
                        <a:effectLst/>
                        <a:latin typeface="Calibri" panose="020F0502020204030204" pitchFamily="34" charset="0"/>
                      </a:endParaRPr>
                    </a:p>
                  </a:txBody>
                  <a:tcPr marL="190500" marR="6350" marT="6350" marB="0" anchor="b"/>
                </a:tc>
                <a:tc>
                  <a:txBody>
                    <a:bodyPr/>
                    <a:lstStyle/>
                    <a:p>
                      <a:pPr algn="r" fontAlgn="b"/>
                      <a:r>
                        <a:rPr lang="en-GB" sz="1100" u="none" strike="noStrike">
                          <a:effectLst/>
                        </a:rPr>
                        <a:t>0%</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-13%</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08328958"/>
                  </a:ext>
                </a:extLst>
              </a:tr>
              <a:tr h="256019">
                <a:tc>
                  <a:txBody>
                    <a:bodyPr/>
                    <a:lstStyle/>
                    <a:p>
                      <a:pPr algn="l" fontAlgn="b"/>
                      <a:r>
                        <a:rPr lang="en-GB" sz="1100" u="none" strike="noStrike">
                          <a:effectLst/>
                        </a:rPr>
                        <a:t>White</a:t>
                      </a:r>
                      <a:endParaRPr lang="en-GB" sz="1100" b="0" i="0" u="none" strike="noStrike">
                        <a:solidFill>
                          <a:srgbClr val="000000"/>
                        </a:solidFill>
                        <a:effectLst/>
                        <a:latin typeface="Calibri" panose="020F0502020204030204" pitchFamily="34" charset="0"/>
                      </a:endParaRPr>
                    </a:p>
                  </a:txBody>
                  <a:tcPr marL="190500" marR="6350" marT="6350" marB="0" anchor="b"/>
                </a:tc>
                <a:tc>
                  <a:txBody>
                    <a:bodyPr/>
                    <a:lstStyle/>
                    <a:p>
                      <a:pPr algn="r" fontAlgn="b"/>
                      <a:r>
                        <a:rPr lang="en-GB" sz="1100" u="none" strike="noStrike">
                          <a:effectLst/>
                        </a:rPr>
                        <a:t>9%</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-4%</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14542603"/>
                  </a:ext>
                </a:extLst>
              </a:tr>
              <a:tr h="256019">
                <a:tc>
                  <a:txBody>
                    <a:bodyPr/>
                    <a:lstStyle/>
                    <a:p>
                      <a:pPr algn="l" fontAlgn="b"/>
                      <a:endParaRPr lang="en-GB" sz="1100" b="0" i="0" u="none" strike="noStrike">
                        <a:solidFill>
                          <a:srgbClr val="000000"/>
                        </a:solidFill>
                        <a:effectLst/>
                        <a:latin typeface="Calibri" panose="020F0502020204030204" pitchFamily="34" charset="0"/>
                      </a:endParaRPr>
                    </a:p>
                  </a:txBody>
                  <a:tcPr marL="190500" marR="6350" marT="635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91664107"/>
                  </a:ext>
                </a:extLst>
              </a:tr>
              <a:tr h="474960">
                <a:tc>
                  <a:txBody>
                    <a:bodyPr/>
                    <a:lstStyle/>
                    <a:p>
                      <a:pPr algn="l" fontAlgn="b"/>
                      <a:r>
                        <a:rPr lang="en-GB" sz="1100" b="1" u="none" strike="noStrike">
                          <a:effectLst/>
                        </a:rPr>
                        <a:t>CONSIDERCRIME_PRIVATE_RAPE</a:t>
                      </a:r>
                      <a:endParaRPr lang="en-GB"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GB" sz="1100" b="1" u="none" strike="noStrike">
                          <a:effectLst/>
                        </a:rPr>
                        <a:t> </a:t>
                      </a:r>
                      <a:endParaRPr lang="en-GB"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GB" sz="1100" b="1" u="none" strike="noStrike">
                          <a:effectLst/>
                        </a:rPr>
                        <a:t>Diff</a:t>
                      </a:r>
                      <a:endParaRPr lang="en-GB"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22401384"/>
                  </a:ext>
                </a:extLst>
              </a:tr>
              <a:tr h="256019">
                <a:tc>
                  <a:txBody>
                    <a:bodyPr/>
                    <a:lstStyle/>
                    <a:p>
                      <a:pPr algn="l" fontAlgn="b"/>
                      <a:r>
                        <a:rPr lang="en-GB" sz="1100" u="none" strike="noStrike">
                          <a:effectLst/>
                        </a:rPr>
                        <a:t>18-24</a:t>
                      </a:r>
                      <a:endParaRPr lang="en-GB" sz="1100" b="1" i="0" u="none" strike="noStrike">
                        <a:solidFill>
                          <a:srgbClr val="000000"/>
                        </a:solidFill>
                        <a:effectLst/>
                        <a:latin typeface="Calibri" panose="020F0502020204030204" pitchFamily="34" charset="0"/>
                      </a:endParaRPr>
                    </a:p>
                  </a:txBody>
                  <a:tcPr marL="95250" marR="6350" marT="6350" marB="0" anchor="b"/>
                </a:tc>
                <a:tc>
                  <a:txBody>
                    <a:bodyPr/>
                    <a:lstStyle/>
                    <a:p>
                      <a:pPr algn="r" fontAlgn="b"/>
                      <a:r>
                        <a:rPr lang="en-GB" sz="1100" u="none" strike="noStrike">
                          <a:effectLst/>
                        </a:rPr>
                        <a:t>13%</a:t>
                      </a:r>
                      <a:endParaRPr lang="en-GB"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88131460"/>
                  </a:ext>
                </a:extLst>
              </a:tr>
              <a:tr h="256019">
                <a:tc>
                  <a:txBody>
                    <a:bodyPr/>
                    <a:lstStyle/>
                    <a:p>
                      <a:pPr algn="l" fontAlgn="b"/>
                      <a:r>
                        <a:rPr lang="en-GB" sz="1100" u="none" strike="noStrike">
                          <a:effectLst/>
                        </a:rPr>
                        <a:t>Asian</a:t>
                      </a:r>
                      <a:endParaRPr lang="en-GB" sz="1100" b="0" i="0" u="none" strike="noStrike">
                        <a:solidFill>
                          <a:srgbClr val="000000"/>
                        </a:solidFill>
                        <a:effectLst/>
                        <a:latin typeface="Calibri" panose="020F0502020204030204" pitchFamily="34" charset="0"/>
                      </a:endParaRPr>
                    </a:p>
                  </a:txBody>
                  <a:tcPr marL="190500" marR="6350" marT="6350" marB="0" anchor="b"/>
                </a:tc>
                <a:tc>
                  <a:txBody>
                    <a:bodyPr/>
                    <a:lstStyle/>
                    <a:p>
                      <a:pPr algn="r" fontAlgn="b"/>
                      <a:r>
                        <a:rPr lang="en-GB" sz="1100" u="none" strike="noStrike">
                          <a:solidFill>
                            <a:srgbClr val="FF0000"/>
                          </a:solidFill>
                          <a:effectLst/>
                        </a:rPr>
                        <a:t>23%</a:t>
                      </a:r>
                      <a:endParaRPr lang="en-GB" sz="1100" b="0" i="0" u="none" strike="noStrike">
                        <a:solidFill>
                          <a:srgbClr val="FF0000"/>
                        </a:solidFill>
                        <a:effectLst/>
                        <a:latin typeface="Calibri" panose="020F0502020204030204" pitchFamily="34" charset="0"/>
                      </a:endParaRPr>
                    </a:p>
                  </a:txBody>
                  <a:tcPr marL="6350" marR="6350" marT="6350" marB="0" anchor="b"/>
                </a:tc>
                <a:tc>
                  <a:txBody>
                    <a:bodyPr/>
                    <a:lstStyle/>
                    <a:p>
                      <a:pPr algn="r" fontAlgn="b"/>
                      <a:r>
                        <a:rPr lang="en-GB" sz="1100" u="none" strike="noStrike">
                          <a:solidFill>
                            <a:srgbClr val="FF0000"/>
                          </a:solidFill>
                          <a:effectLst/>
                        </a:rPr>
                        <a:t>10%</a:t>
                      </a:r>
                      <a:endParaRPr lang="en-GB" sz="1100" b="0" i="0" u="none" strike="noStrike">
                        <a:solidFill>
                          <a:srgbClr val="FF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01045103"/>
                  </a:ext>
                </a:extLst>
              </a:tr>
              <a:tr h="256019">
                <a:tc>
                  <a:txBody>
                    <a:bodyPr/>
                    <a:lstStyle/>
                    <a:p>
                      <a:pPr algn="l" fontAlgn="b"/>
                      <a:r>
                        <a:rPr lang="en-GB" sz="1100" u="none" strike="noStrike">
                          <a:effectLst/>
                        </a:rPr>
                        <a:t>Black</a:t>
                      </a:r>
                      <a:endParaRPr lang="en-GB" sz="1100" b="0" i="0" u="none" strike="noStrike">
                        <a:solidFill>
                          <a:srgbClr val="000000"/>
                        </a:solidFill>
                        <a:effectLst/>
                        <a:latin typeface="Calibri" panose="020F0502020204030204" pitchFamily="34" charset="0"/>
                      </a:endParaRPr>
                    </a:p>
                  </a:txBody>
                  <a:tcPr marL="190500" marR="6350" marT="6350" marB="0" anchor="b"/>
                </a:tc>
                <a:tc>
                  <a:txBody>
                    <a:bodyPr/>
                    <a:lstStyle/>
                    <a:p>
                      <a:pPr algn="r" fontAlgn="b"/>
                      <a:r>
                        <a:rPr lang="en-GB" sz="1100" u="none" strike="noStrike">
                          <a:solidFill>
                            <a:srgbClr val="FF0000"/>
                          </a:solidFill>
                          <a:effectLst/>
                        </a:rPr>
                        <a:t>19%</a:t>
                      </a:r>
                      <a:endParaRPr lang="en-GB" sz="1100" b="0" i="0" u="none" strike="noStrike">
                        <a:solidFill>
                          <a:srgbClr val="FF0000"/>
                        </a:solidFill>
                        <a:effectLst/>
                        <a:latin typeface="Calibri" panose="020F0502020204030204" pitchFamily="34" charset="0"/>
                      </a:endParaRPr>
                    </a:p>
                  </a:txBody>
                  <a:tcPr marL="6350" marR="6350" marT="6350" marB="0" anchor="b"/>
                </a:tc>
                <a:tc>
                  <a:txBody>
                    <a:bodyPr/>
                    <a:lstStyle/>
                    <a:p>
                      <a:pPr algn="r" fontAlgn="b"/>
                      <a:r>
                        <a:rPr lang="en-GB" sz="1100" u="none" strike="noStrike">
                          <a:solidFill>
                            <a:srgbClr val="FF0000"/>
                          </a:solidFill>
                          <a:effectLst/>
                        </a:rPr>
                        <a:t>6%</a:t>
                      </a:r>
                      <a:endParaRPr lang="en-GB" sz="1100" b="0" i="0" u="none" strike="noStrike">
                        <a:solidFill>
                          <a:srgbClr val="FF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31156541"/>
                  </a:ext>
                </a:extLst>
              </a:tr>
              <a:tr h="256019">
                <a:tc>
                  <a:txBody>
                    <a:bodyPr/>
                    <a:lstStyle/>
                    <a:p>
                      <a:pPr algn="l" fontAlgn="b"/>
                      <a:r>
                        <a:rPr lang="en-GB" sz="1100" u="none" strike="noStrike">
                          <a:effectLst/>
                        </a:rPr>
                        <a:t>Mixed</a:t>
                      </a:r>
                      <a:endParaRPr lang="en-GB" sz="1100" b="0" i="0" u="none" strike="noStrike">
                        <a:solidFill>
                          <a:srgbClr val="000000"/>
                        </a:solidFill>
                        <a:effectLst/>
                        <a:latin typeface="Calibri" panose="020F0502020204030204" pitchFamily="34" charset="0"/>
                      </a:endParaRPr>
                    </a:p>
                  </a:txBody>
                  <a:tcPr marL="190500" marR="6350" marT="6350" marB="0" anchor="b"/>
                </a:tc>
                <a:tc>
                  <a:txBody>
                    <a:bodyPr/>
                    <a:lstStyle/>
                    <a:p>
                      <a:pPr algn="r" fontAlgn="b"/>
                      <a:r>
                        <a:rPr lang="en-GB" sz="1100" u="none" strike="noStrike">
                          <a:effectLst/>
                        </a:rPr>
                        <a:t>8%</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-5%</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57319969"/>
                  </a:ext>
                </a:extLst>
              </a:tr>
              <a:tr h="256019">
                <a:tc>
                  <a:txBody>
                    <a:bodyPr/>
                    <a:lstStyle/>
                    <a:p>
                      <a:pPr algn="l" fontAlgn="b"/>
                      <a:r>
                        <a:rPr lang="en-GB" sz="1100" u="none" strike="noStrike">
                          <a:effectLst/>
                        </a:rPr>
                        <a:t>Other</a:t>
                      </a:r>
                      <a:endParaRPr lang="en-GB" sz="1100" b="0" i="0" u="none" strike="noStrike">
                        <a:solidFill>
                          <a:srgbClr val="000000"/>
                        </a:solidFill>
                        <a:effectLst/>
                        <a:latin typeface="Calibri" panose="020F0502020204030204" pitchFamily="34" charset="0"/>
                      </a:endParaRPr>
                    </a:p>
                  </a:txBody>
                  <a:tcPr marL="190500" marR="6350" marT="6350" marB="0" anchor="b"/>
                </a:tc>
                <a:tc>
                  <a:txBody>
                    <a:bodyPr/>
                    <a:lstStyle/>
                    <a:p>
                      <a:pPr algn="r" fontAlgn="b"/>
                      <a:r>
                        <a:rPr lang="en-GB" sz="1100" u="none" strike="noStrike">
                          <a:effectLst/>
                        </a:rPr>
                        <a:t>0%</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-13%</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01719831"/>
                  </a:ext>
                </a:extLst>
              </a:tr>
              <a:tr h="256019">
                <a:tc>
                  <a:txBody>
                    <a:bodyPr/>
                    <a:lstStyle/>
                    <a:p>
                      <a:pPr algn="l" fontAlgn="b"/>
                      <a:r>
                        <a:rPr lang="en-GB" sz="1100" u="none" strike="noStrike">
                          <a:effectLst/>
                        </a:rPr>
                        <a:t>White</a:t>
                      </a:r>
                      <a:endParaRPr lang="en-GB" sz="1100" b="0" i="0" u="none" strike="noStrike">
                        <a:solidFill>
                          <a:srgbClr val="000000"/>
                        </a:solidFill>
                        <a:effectLst/>
                        <a:latin typeface="Calibri" panose="020F0502020204030204" pitchFamily="34" charset="0"/>
                      </a:endParaRPr>
                    </a:p>
                  </a:txBody>
                  <a:tcPr marL="190500" marR="6350" marT="6350" marB="0" anchor="b"/>
                </a:tc>
                <a:tc>
                  <a:txBody>
                    <a:bodyPr/>
                    <a:lstStyle/>
                    <a:p>
                      <a:pPr algn="r" fontAlgn="b"/>
                      <a:r>
                        <a:rPr lang="en-GB" sz="1100" u="none" strike="noStrike">
                          <a:effectLst/>
                        </a:rPr>
                        <a:t>10%</a:t>
                      </a:r>
                      <a:endParaRPr lang="en-GB"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GB" sz="1100" u="none" strike="noStrike">
                          <a:effectLst/>
                        </a:rPr>
                        <a:t>-3%</a:t>
                      </a:r>
                      <a:endParaRPr lang="en-GB"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75999685"/>
                  </a:ext>
                </a:extLst>
              </a:tr>
            </a:tbl>
          </a:graphicData>
        </a:graphic>
      </p:graphicFrame>
      <p:sp>
        <p:nvSpPr>
          <p:cNvPr id="7" name="TextBox 6">
            <a:extLst>
              <a:ext uri="{FF2B5EF4-FFF2-40B4-BE49-F238E27FC236}">
                <a16:creationId xmlns:a16="http://schemas.microsoft.com/office/drawing/2014/main" id="{7F450511-87B1-8683-C2DA-DF747B498D6A}"/>
              </a:ext>
            </a:extLst>
          </p:cNvPr>
          <p:cNvSpPr txBox="1"/>
          <p:nvPr/>
        </p:nvSpPr>
        <p:spPr>
          <a:xfrm>
            <a:off x="812249" y="4625009"/>
            <a:ext cx="5479773" cy="884070"/>
          </a:xfrm>
          <a:prstGeom prst="rect">
            <a:avLst/>
          </a:prstGeom>
          <a:noFill/>
        </p:spPr>
        <p:txBody>
          <a:bodyPr wrap="square" lIns="72000" tIns="72000" rIns="72000" bIns="72000" rtlCol="0">
            <a:spAutoFit/>
          </a:bodyPr>
          <a:lstStyle/>
          <a:p>
            <a:r>
              <a:rPr lang="en-GB" sz="1600"/>
              <a:t>Asian and black 18-24yos significantly over-index in not considering sexual violence a crime, in both private and public spaces. </a:t>
            </a:r>
          </a:p>
        </p:txBody>
      </p:sp>
    </p:spTree>
    <p:extLst>
      <p:ext uri="{BB962C8B-B14F-4D97-AF65-F5344CB8AC3E}">
        <p14:creationId xmlns:p14="http://schemas.microsoft.com/office/powerpoint/2010/main" val="394335306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D6F33-4CB3-B7CA-26BC-A47DCAA7959C}"/>
              </a:ext>
            </a:extLst>
          </p:cNvPr>
          <p:cNvSpPr>
            <a:spLocks noGrp="1"/>
          </p:cNvSpPr>
          <p:nvPr>
            <p:ph type="title" idx="4294967295"/>
          </p:nvPr>
        </p:nvSpPr>
        <p:spPr>
          <a:xfrm>
            <a:off x="536575" y="225425"/>
            <a:ext cx="11655425" cy="430213"/>
          </a:xfrm>
        </p:spPr>
        <p:txBody>
          <a:bodyPr/>
          <a:lstStyle/>
          <a:p>
            <a:r>
              <a:rPr lang="en-GB"/>
              <a:t>Religious Harassment – Crime consideration</a:t>
            </a:r>
          </a:p>
        </p:txBody>
      </p:sp>
      <p:sp>
        <p:nvSpPr>
          <p:cNvPr id="3" name="Rectangle 2">
            <a:extLst>
              <a:ext uri="{FF2B5EF4-FFF2-40B4-BE49-F238E27FC236}">
                <a16:creationId xmlns:a16="http://schemas.microsoft.com/office/drawing/2014/main" id="{0D0AF024-9FF9-C82C-F902-463DEAF3090F}"/>
              </a:ext>
            </a:extLst>
          </p:cNvPr>
          <p:cNvSpPr>
            <a:spLocks noChangeArrowheads="1"/>
          </p:cNvSpPr>
          <p:nvPr/>
        </p:nvSpPr>
        <p:spPr bwMode="auto">
          <a:xfrm>
            <a:off x="272405" y="1054034"/>
            <a:ext cx="11656071"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sz="1600" b="0" i="0" u="none" strike="noStrike" cap="none" normalizeH="0" baseline="0">
                <a:ln>
                  <a:noFill/>
                </a:ln>
                <a:solidFill>
                  <a:schemeClr val="tx1"/>
                </a:solidFill>
                <a:effectLst/>
                <a:ea typeface="Calibri" panose="020F0502020204030204" pitchFamily="34" charset="0"/>
                <a:cs typeface="Arial" panose="020B0604020202020204" pitchFamily="34" charset="0"/>
              </a:rPr>
              <a:t>There is a high %pt difference between age demographics considering it as a crime across all three areas (private/public/online), with 65+ having the highest proportion of people </a:t>
            </a:r>
            <a:r>
              <a:rPr kumimoji="0" lang="en-GB" altLang="en-US" sz="1600" b="1" i="0" u="none" strike="noStrike" cap="none" normalizeH="0" baseline="0">
                <a:ln>
                  <a:noFill/>
                </a:ln>
                <a:solidFill>
                  <a:schemeClr val="tx1"/>
                </a:solidFill>
                <a:effectLst/>
                <a:latin typeface="+mj-lt"/>
                <a:ea typeface="Calibri" panose="020F0502020204030204" pitchFamily="34" charset="0"/>
                <a:cs typeface="Arial" panose="020B0604020202020204" pitchFamily="34" charset="0"/>
              </a:rPr>
              <a:t>NOT</a:t>
            </a:r>
            <a:r>
              <a:rPr kumimoji="0" lang="en-GB" altLang="en-US" sz="1600" b="0" i="0" u="none" strike="noStrike" cap="none" normalizeH="0" baseline="0">
                <a:ln>
                  <a:noFill/>
                </a:ln>
                <a:solidFill>
                  <a:schemeClr val="tx1"/>
                </a:solidFill>
                <a:effectLst/>
                <a:ea typeface="Calibri" panose="020F0502020204030204" pitchFamily="34" charset="0"/>
                <a:cs typeface="Arial" panose="020B0604020202020204" pitchFamily="34" charset="0"/>
              </a:rPr>
              <a:t> considering it to be a crime.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GB" altLang="en-US" sz="1600">
              <a:ea typeface="Calibri" panose="020F0502020204030204" pitchFamily="34" charset="0"/>
              <a:cs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GB" altLang="en-US" sz="1600" b="0" i="0" u="none" strike="noStrike" cap="none" normalizeH="0" baseline="0">
              <a:ln>
                <a:noFill/>
              </a:ln>
              <a:solidFill>
                <a:schemeClr val="tx1"/>
              </a:solidFill>
              <a:effectLst/>
              <a:ea typeface="Calibri" panose="020F0502020204030204" pitchFamily="34" charset="0"/>
              <a:cs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GB" altLang="en-US" sz="1600">
              <a:ea typeface="Calibri" panose="020F0502020204030204" pitchFamily="34" charset="0"/>
              <a:cs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GB" altLang="en-US" sz="1600" b="0" i="0" u="none" strike="noStrike" cap="none" normalizeH="0" baseline="0">
              <a:ln>
                <a:noFill/>
              </a:ln>
              <a:solidFill>
                <a:schemeClr val="tx1"/>
              </a:solidFill>
              <a:effectLst/>
              <a:ea typeface="Calibri" panose="020F0502020204030204" pitchFamily="34" charset="0"/>
              <a:cs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GB" altLang="en-US" sz="1600">
              <a:ea typeface="Calibri" panose="020F0502020204030204" pitchFamily="34" charset="0"/>
              <a:cs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GB" altLang="en-US" sz="1600" b="0" i="0" u="none" strike="noStrike" cap="none" normalizeH="0" baseline="0">
              <a:ln>
                <a:noFill/>
              </a:ln>
              <a:solidFill>
                <a:schemeClr val="tx1"/>
              </a:solidFill>
              <a:effectLst/>
              <a:ea typeface="Calibri" panose="020F0502020204030204" pitchFamily="34" charset="0"/>
              <a:cs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GB" altLang="en-US" sz="1600">
              <a:ea typeface="Calibri" panose="020F0502020204030204" pitchFamily="34" charset="0"/>
              <a:cs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GB" altLang="en-US" sz="1600" b="0" i="0" u="none" strike="noStrike" cap="none" normalizeH="0" baseline="0">
              <a:ln>
                <a:noFill/>
              </a:ln>
              <a:solidFill>
                <a:schemeClr val="tx1"/>
              </a:solidFill>
              <a:effectLst/>
              <a:ea typeface="Calibri" panose="020F0502020204030204" pitchFamily="34" charset="0"/>
              <a:cs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GB" altLang="en-US" sz="1600" b="0" i="0" u="none" strike="noStrike" cap="none" normalizeH="0" baseline="0">
              <a:ln>
                <a:noFill/>
              </a:ln>
              <a:solidFill>
                <a:schemeClr val="tx1"/>
              </a:solidFill>
              <a:effectLst/>
              <a:ea typeface="Calibri" panose="020F0502020204030204" pitchFamily="34" charset="0"/>
              <a:cs typeface="Arial" panose="020B0604020202020204" pitchFamily="34" charset="0"/>
            </a:endParaRPr>
          </a:p>
          <a:p>
            <a:pPr marL="171450" indent="-171450" eaLnBrk="0" fontAlgn="base" hangingPunct="0">
              <a:spcBef>
                <a:spcPct val="0"/>
              </a:spcBef>
              <a:spcAft>
                <a:spcPct val="0"/>
              </a:spcAft>
              <a:buFont typeface="Arial" panose="020B0604020202020204" pitchFamily="34" charset="0"/>
              <a:buChar char="•"/>
            </a:pPr>
            <a:r>
              <a:rPr kumimoji="0" lang="en-GB" altLang="en-US" sz="1600" b="0" i="0" u="none" strike="noStrike" cap="none" normalizeH="0" baseline="0">
                <a:ln>
                  <a:noFill/>
                </a:ln>
                <a:solidFill>
                  <a:schemeClr val="tx1"/>
                </a:solidFill>
                <a:effectLst/>
                <a:ea typeface="Calibri" panose="020F0502020204030204" pitchFamily="34" charset="0"/>
                <a:cs typeface="Arial" panose="020B0604020202020204" pitchFamily="34" charset="0"/>
              </a:rPr>
              <a:t>There is an over-index in the Northern Ireland region, with East Midlands, East of England, South West and Wales also showing higher results for not considering it a crime within this age group.</a:t>
            </a:r>
            <a:endParaRPr kumimoji="0" lang="en-GB" altLang="en-US" sz="1600" b="0" i="0" u="none" strike="noStrike" cap="none" normalizeH="0" baseline="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endParaRPr lang="en-GB" altLang="en-US">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GB" altLang="en-US" sz="600" b="0" i="0" u="none" strike="noStrike" cap="none" normalizeH="0" baseline="0">
              <a:ln>
                <a:noFill/>
              </a:ln>
              <a:solidFill>
                <a:schemeClr val="tx1"/>
              </a:solidFill>
              <a:effectLst/>
            </a:endParaRPr>
          </a:p>
        </p:txBody>
      </p:sp>
      <p:graphicFrame>
        <p:nvGraphicFramePr>
          <p:cNvPr id="5" name="Table 4">
            <a:extLst>
              <a:ext uri="{FF2B5EF4-FFF2-40B4-BE49-F238E27FC236}">
                <a16:creationId xmlns:a16="http://schemas.microsoft.com/office/drawing/2014/main" id="{A0CE00BA-1C50-E7AE-2BAF-53A3F2573EF6}"/>
              </a:ext>
            </a:extLst>
          </p:cNvPr>
          <p:cNvGraphicFramePr>
            <a:graphicFrameLocks noGrp="1"/>
          </p:cNvGraphicFramePr>
          <p:nvPr>
            <p:extLst>
              <p:ext uri="{D42A27DB-BD31-4B8C-83A1-F6EECF244321}">
                <p14:modId xmlns:p14="http://schemas.microsoft.com/office/powerpoint/2010/main" val="3519377789"/>
              </p:ext>
            </p:extLst>
          </p:nvPr>
        </p:nvGraphicFramePr>
        <p:xfrm>
          <a:off x="2374900" y="1822677"/>
          <a:ext cx="7442200" cy="1258452"/>
        </p:xfrm>
        <a:graphic>
          <a:graphicData uri="http://schemas.openxmlformats.org/drawingml/2006/table">
            <a:tbl>
              <a:tblPr/>
              <a:tblGrid>
                <a:gridCol w="2286000">
                  <a:extLst>
                    <a:ext uri="{9D8B030D-6E8A-4147-A177-3AD203B41FA5}">
                      <a16:colId xmlns:a16="http://schemas.microsoft.com/office/drawing/2014/main" val="3845990816"/>
                    </a:ext>
                  </a:extLst>
                </a:gridCol>
                <a:gridCol w="736600">
                  <a:extLst>
                    <a:ext uri="{9D8B030D-6E8A-4147-A177-3AD203B41FA5}">
                      <a16:colId xmlns:a16="http://schemas.microsoft.com/office/drawing/2014/main" val="3999989513"/>
                    </a:ext>
                  </a:extLst>
                </a:gridCol>
                <a:gridCol w="736600">
                  <a:extLst>
                    <a:ext uri="{9D8B030D-6E8A-4147-A177-3AD203B41FA5}">
                      <a16:colId xmlns:a16="http://schemas.microsoft.com/office/drawing/2014/main" val="2066226114"/>
                    </a:ext>
                  </a:extLst>
                </a:gridCol>
                <a:gridCol w="736600">
                  <a:extLst>
                    <a:ext uri="{9D8B030D-6E8A-4147-A177-3AD203B41FA5}">
                      <a16:colId xmlns:a16="http://schemas.microsoft.com/office/drawing/2014/main" val="1899011378"/>
                    </a:ext>
                  </a:extLst>
                </a:gridCol>
                <a:gridCol w="736600">
                  <a:extLst>
                    <a:ext uri="{9D8B030D-6E8A-4147-A177-3AD203B41FA5}">
                      <a16:colId xmlns:a16="http://schemas.microsoft.com/office/drawing/2014/main" val="381118676"/>
                    </a:ext>
                  </a:extLst>
                </a:gridCol>
                <a:gridCol w="736600">
                  <a:extLst>
                    <a:ext uri="{9D8B030D-6E8A-4147-A177-3AD203B41FA5}">
                      <a16:colId xmlns:a16="http://schemas.microsoft.com/office/drawing/2014/main" val="2112644676"/>
                    </a:ext>
                  </a:extLst>
                </a:gridCol>
                <a:gridCol w="736600">
                  <a:extLst>
                    <a:ext uri="{9D8B030D-6E8A-4147-A177-3AD203B41FA5}">
                      <a16:colId xmlns:a16="http://schemas.microsoft.com/office/drawing/2014/main" val="3184593052"/>
                    </a:ext>
                  </a:extLst>
                </a:gridCol>
                <a:gridCol w="736600">
                  <a:extLst>
                    <a:ext uri="{9D8B030D-6E8A-4147-A177-3AD203B41FA5}">
                      <a16:colId xmlns:a16="http://schemas.microsoft.com/office/drawing/2014/main" val="3876973191"/>
                    </a:ext>
                  </a:extLst>
                </a:gridCol>
              </a:tblGrid>
              <a:tr h="314613">
                <a:tc>
                  <a:txBody>
                    <a:bodyPr/>
                    <a:lstStyle/>
                    <a:p>
                      <a:pPr algn="ctr" fontAlgn="b"/>
                      <a:endParaRPr lang="en-GB"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a:solidFill>
                            <a:srgbClr val="000000"/>
                          </a:solidFill>
                          <a:effectLst/>
                          <a:latin typeface="Calibri" panose="020F0502020204030204" pitchFamily="34" charset="0"/>
                        </a:rPr>
                        <a:t>18-24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a:solidFill>
                            <a:srgbClr val="000000"/>
                          </a:solidFill>
                          <a:effectLst/>
                          <a:latin typeface="Calibri" panose="020F0502020204030204" pitchFamily="34" charset="0"/>
                        </a:rPr>
                        <a:t>25-34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a:solidFill>
                            <a:srgbClr val="000000"/>
                          </a:solidFill>
                          <a:effectLst/>
                          <a:latin typeface="Calibri" panose="020F0502020204030204" pitchFamily="34" charset="0"/>
                        </a:rPr>
                        <a:t>35-44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a:solidFill>
                            <a:srgbClr val="000000"/>
                          </a:solidFill>
                          <a:effectLst/>
                          <a:latin typeface="Calibri" panose="020F0502020204030204" pitchFamily="34" charset="0"/>
                        </a:rPr>
                        <a:t>45-54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a:solidFill>
                            <a:srgbClr val="000000"/>
                          </a:solidFill>
                          <a:effectLst/>
                          <a:latin typeface="Calibri" panose="020F0502020204030204" pitchFamily="34" charset="0"/>
                        </a:rPr>
                        <a:t>55-64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a:solidFill>
                            <a:srgbClr val="000000"/>
                          </a:solidFill>
                          <a:effectLst/>
                          <a:latin typeface="Calibri" panose="020F0502020204030204" pitchFamily="34" charset="0"/>
                        </a:rPr>
                        <a:t>65+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a:solidFill>
                            <a:srgbClr val="000000"/>
                          </a:solidFill>
                          <a:effectLst/>
                          <a:latin typeface="Calibri" panose="020F0502020204030204" pitchFamily="34" charset="0"/>
                        </a:rPr>
                        <a:t>Overall</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0577386"/>
                  </a:ext>
                </a:extLst>
              </a:tr>
              <a:tr h="314613">
                <a:tc>
                  <a:txBody>
                    <a:bodyPr/>
                    <a:lstStyle/>
                    <a:p>
                      <a:pPr algn="ctr" fontAlgn="b"/>
                      <a:r>
                        <a:rPr lang="en-GB" sz="1100" b="0" i="0" u="none" strike="noStrike">
                          <a:solidFill>
                            <a:srgbClr val="000000"/>
                          </a:solidFill>
                          <a:effectLst/>
                          <a:latin typeface="Calibri" panose="020F0502020204030204" pitchFamily="34" charset="0"/>
                        </a:rPr>
                        <a:t>CONSIDERCRIME_ONLINE_RELIGIOUS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Calibri" panose="020F0502020204030204" pitchFamily="34" charset="0"/>
                        </a:rPr>
                        <a:t>36.9%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577"/>
                    </a:solidFill>
                  </a:tcPr>
                </a:tc>
                <a:tc>
                  <a:txBody>
                    <a:bodyPr/>
                    <a:lstStyle/>
                    <a:p>
                      <a:pPr algn="ctr" fontAlgn="b"/>
                      <a:r>
                        <a:rPr lang="en-GB" sz="1100" b="0" i="0" u="none" strike="noStrike">
                          <a:solidFill>
                            <a:srgbClr val="000000"/>
                          </a:solidFill>
                          <a:effectLst/>
                          <a:latin typeface="Calibri" panose="020F0502020204030204" pitchFamily="34" charset="0"/>
                        </a:rPr>
                        <a:t>32.7%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F7F"/>
                    </a:solidFill>
                  </a:tcPr>
                </a:tc>
                <a:tc>
                  <a:txBody>
                    <a:bodyPr/>
                    <a:lstStyle/>
                    <a:p>
                      <a:pPr algn="ctr" fontAlgn="b"/>
                      <a:r>
                        <a:rPr lang="en-GB" sz="1100" b="0" i="0" u="none" strike="noStrike">
                          <a:solidFill>
                            <a:srgbClr val="000000"/>
                          </a:solidFill>
                          <a:effectLst/>
                          <a:latin typeface="Calibri" panose="020F0502020204030204" pitchFamily="34" charset="0"/>
                        </a:rPr>
                        <a:t>26.7%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C81"/>
                    </a:solidFill>
                  </a:tcPr>
                </a:tc>
                <a:tc>
                  <a:txBody>
                    <a:bodyPr/>
                    <a:lstStyle/>
                    <a:p>
                      <a:pPr algn="ctr" fontAlgn="b"/>
                      <a:r>
                        <a:rPr lang="en-GB" sz="1100" b="0" i="0" u="none" strike="noStrike">
                          <a:solidFill>
                            <a:srgbClr val="000000"/>
                          </a:solidFill>
                          <a:effectLst/>
                          <a:latin typeface="Calibri" panose="020F0502020204030204" pitchFamily="34" charset="0"/>
                        </a:rPr>
                        <a:t>23.3%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CC7D"/>
                    </a:solidFill>
                  </a:tcPr>
                </a:tc>
                <a:tc>
                  <a:txBody>
                    <a:bodyPr/>
                    <a:lstStyle/>
                    <a:p>
                      <a:pPr algn="ctr" fontAlgn="b"/>
                      <a:r>
                        <a:rPr lang="en-GB" sz="1100" b="0" i="0" u="none" strike="noStrike">
                          <a:solidFill>
                            <a:srgbClr val="000000"/>
                          </a:solidFill>
                          <a:effectLst/>
                          <a:latin typeface="Calibri" panose="020F0502020204030204" pitchFamily="34" charset="0"/>
                        </a:rPr>
                        <a:t>28.7%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582"/>
                    </a:solidFill>
                  </a:tcPr>
                </a:tc>
                <a:tc>
                  <a:txBody>
                    <a:bodyPr/>
                    <a:lstStyle/>
                    <a:p>
                      <a:pPr algn="ctr" fontAlgn="b"/>
                      <a:r>
                        <a:rPr lang="en-GB" sz="1100" b="0" i="0" u="none" strike="noStrike">
                          <a:solidFill>
                            <a:srgbClr val="000000"/>
                          </a:solidFill>
                          <a:effectLst/>
                          <a:latin typeface="Calibri" panose="020F0502020204030204" pitchFamily="34" charset="0"/>
                        </a:rPr>
                        <a:t>38.1%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975"/>
                    </a:solidFill>
                  </a:tcPr>
                </a:tc>
                <a:tc>
                  <a:txBody>
                    <a:bodyPr/>
                    <a:lstStyle/>
                    <a:p>
                      <a:pPr algn="ctr" fontAlgn="b"/>
                      <a:r>
                        <a:rPr lang="en-GB" sz="1100" b="0" i="0" u="none" strike="noStrike">
                          <a:solidFill>
                            <a:srgbClr val="000000"/>
                          </a:solidFill>
                          <a:effectLst/>
                          <a:latin typeface="Calibri" panose="020F0502020204030204" pitchFamily="34" charset="0"/>
                        </a:rPr>
                        <a:t>30.3%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784"/>
                    </a:solidFill>
                  </a:tcPr>
                </a:tc>
                <a:extLst>
                  <a:ext uri="{0D108BD9-81ED-4DB2-BD59-A6C34878D82A}">
                    <a16:rowId xmlns:a16="http://schemas.microsoft.com/office/drawing/2014/main" val="1051521295"/>
                  </a:ext>
                </a:extLst>
              </a:tr>
              <a:tr h="314613">
                <a:tc>
                  <a:txBody>
                    <a:bodyPr/>
                    <a:lstStyle/>
                    <a:p>
                      <a:pPr algn="ctr" fontAlgn="b"/>
                      <a:r>
                        <a:rPr lang="en-GB" sz="1100" b="0" i="0" u="none" strike="noStrike">
                          <a:solidFill>
                            <a:srgbClr val="000000"/>
                          </a:solidFill>
                          <a:effectLst/>
                          <a:latin typeface="Calibri" panose="020F0502020204030204" pitchFamily="34" charset="0"/>
                        </a:rPr>
                        <a:t>CONSIDERCRIME_PRIVATE_RELIGIOUS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Calibri" panose="020F0502020204030204" pitchFamily="34" charset="0"/>
                        </a:rPr>
                        <a:t>36.2%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B78"/>
                    </a:solidFill>
                  </a:tcPr>
                </a:tc>
                <a:tc>
                  <a:txBody>
                    <a:bodyPr/>
                    <a:lstStyle/>
                    <a:p>
                      <a:pPr algn="ctr" fontAlgn="b"/>
                      <a:r>
                        <a:rPr lang="en-GB" sz="1100" b="0" i="0" u="none" strike="noStrike">
                          <a:solidFill>
                            <a:srgbClr val="000000"/>
                          </a:solidFill>
                          <a:effectLst/>
                          <a:latin typeface="Calibri" panose="020F0502020204030204" pitchFamily="34" charset="0"/>
                        </a:rPr>
                        <a:t>29.8%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r>
                        <a:rPr lang="en-GB" sz="1100" b="0" i="0" u="none" strike="noStrike">
                          <a:solidFill>
                            <a:srgbClr val="000000"/>
                          </a:solidFill>
                          <a:effectLst/>
                          <a:latin typeface="Calibri" panose="020F0502020204030204" pitchFamily="34" charset="0"/>
                        </a:rPr>
                        <a:t>24.3%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3D07E"/>
                    </a:solidFill>
                  </a:tcPr>
                </a:tc>
                <a:tc>
                  <a:txBody>
                    <a:bodyPr/>
                    <a:lstStyle/>
                    <a:p>
                      <a:pPr algn="ctr" fontAlgn="b"/>
                      <a:r>
                        <a:rPr lang="en-GB" sz="1100" b="0" i="0" u="none" strike="noStrike">
                          <a:solidFill>
                            <a:srgbClr val="000000"/>
                          </a:solidFill>
                          <a:effectLst/>
                          <a:latin typeface="Calibri" panose="020F0502020204030204" pitchFamily="34" charset="0"/>
                        </a:rPr>
                        <a:t>24.5%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7D17E"/>
                    </a:solidFill>
                  </a:tcPr>
                </a:tc>
                <a:tc>
                  <a:txBody>
                    <a:bodyPr/>
                    <a:lstStyle/>
                    <a:p>
                      <a:pPr algn="ctr" fontAlgn="b"/>
                      <a:r>
                        <a:rPr lang="en-GB" sz="1100" b="0" i="0" u="none" strike="noStrike">
                          <a:solidFill>
                            <a:srgbClr val="000000"/>
                          </a:solidFill>
                          <a:effectLst/>
                          <a:latin typeface="Calibri" panose="020F0502020204030204" pitchFamily="34" charset="0"/>
                        </a:rPr>
                        <a:t>32.5%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b"/>
                      <a:r>
                        <a:rPr lang="en-GB" sz="1100" b="0" i="0" u="none" strike="noStrike">
                          <a:solidFill>
                            <a:srgbClr val="000000"/>
                          </a:solidFill>
                          <a:effectLst/>
                          <a:latin typeface="Calibri" panose="020F0502020204030204" pitchFamily="34" charset="0"/>
                        </a:rPr>
                        <a:t>42.8%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r>
                        <a:rPr lang="en-GB" sz="1100" b="0" i="0" u="none" strike="noStrike">
                          <a:solidFill>
                            <a:srgbClr val="000000"/>
                          </a:solidFill>
                          <a:effectLst/>
                          <a:latin typeface="Calibri" panose="020F0502020204030204" pitchFamily="34" charset="0"/>
                        </a:rPr>
                        <a:t>30.8%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283"/>
                    </a:solidFill>
                  </a:tcPr>
                </a:tc>
                <a:extLst>
                  <a:ext uri="{0D108BD9-81ED-4DB2-BD59-A6C34878D82A}">
                    <a16:rowId xmlns:a16="http://schemas.microsoft.com/office/drawing/2014/main" val="2551323178"/>
                  </a:ext>
                </a:extLst>
              </a:tr>
              <a:tr h="314613">
                <a:tc>
                  <a:txBody>
                    <a:bodyPr/>
                    <a:lstStyle/>
                    <a:p>
                      <a:pPr algn="ctr" fontAlgn="b"/>
                      <a:r>
                        <a:rPr lang="en-GB" sz="1100" b="0" i="0" u="none" strike="noStrike">
                          <a:solidFill>
                            <a:srgbClr val="000000"/>
                          </a:solidFill>
                          <a:effectLst/>
                          <a:latin typeface="Calibri" panose="020F0502020204030204" pitchFamily="34" charset="0"/>
                        </a:rPr>
                        <a:t>CONSIDERCRIME_PUBLIC_RELIGIOUS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Calibri" panose="020F0502020204030204" pitchFamily="34" charset="0"/>
                        </a:rPr>
                        <a:t>35.3%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57A"/>
                    </a:solidFill>
                  </a:tcPr>
                </a:tc>
                <a:tc>
                  <a:txBody>
                    <a:bodyPr/>
                    <a:lstStyle/>
                    <a:p>
                      <a:pPr algn="ctr" fontAlgn="b"/>
                      <a:r>
                        <a:rPr lang="en-GB" sz="1100" b="0" i="0" u="none" strike="noStrike">
                          <a:solidFill>
                            <a:srgbClr val="000000"/>
                          </a:solidFill>
                          <a:effectLst/>
                          <a:latin typeface="Calibri" panose="020F0502020204030204" pitchFamily="34" charset="0"/>
                        </a:rPr>
                        <a:t>27.3%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F81"/>
                    </a:solidFill>
                  </a:tcPr>
                </a:tc>
                <a:tc>
                  <a:txBody>
                    <a:bodyPr/>
                    <a:lstStyle/>
                    <a:p>
                      <a:pPr algn="ctr" fontAlgn="b"/>
                      <a:r>
                        <a:rPr lang="en-GB" sz="1100" b="0" i="0" u="none" strike="noStrike">
                          <a:solidFill>
                            <a:srgbClr val="000000"/>
                          </a:solidFill>
                          <a:effectLst/>
                          <a:latin typeface="Calibri" panose="020F0502020204030204" pitchFamily="34" charset="0"/>
                        </a:rPr>
                        <a:t>20.3%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r>
                        <a:rPr lang="en-GB" sz="1100" b="0" i="0" u="none" strike="noStrike">
                          <a:solidFill>
                            <a:srgbClr val="000000"/>
                          </a:solidFill>
                          <a:effectLst/>
                          <a:latin typeface="Calibri" panose="020F0502020204030204" pitchFamily="34" charset="0"/>
                        </a:rPr>
                        <a:t>22.3%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C77C"/>
                    </a:solidFill>
                  </a:tcPr>
                </a:tc>
                <a:tc>
                  <a:txBody>
                    <a:bodyPr/>
                    <a:lstStyle/>
                    <a:p>
                      <a:pPr algn="ctr" fontAlgn="b"/>
                      <a:r>
                        <a:rPr lang="en-GB" sz="1100" b="0" i="0" u="none" strike="noStrike">
                          <a:solidFill>
                            <a:srgbClr val="000000"/>
                          </a:solidFill>
                          <a:effectLst/>
                          <a:latin typeface="Calibri" panose="020F0502020204030204" pitchFamily="34" charset="0"/>
                        </a:rPr>
                        <a:t>27.9%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282"/>
                    </a:solidFill>
                  </a:tcPr>
                </a:tc>
                <a:tc>
                  <a:txBody>
                    <a:bodyPr/>
                    <a:lstStyle/>
                    <a:p>
                      <a:pPr algn="ctr" fontAlgn="b"/>
                      <a:r>
                        <a:rPr lang="en-GB" sz="1100" b="0" i="0" u="none" strike="noStrike">
                          <a:solidFill>
                            <a:srgbClr val="000000"/>
                          </a:solidFill>
                          <a:effectLst/>
                          <a:latin typeface="Calibri" panose="020F0502020204030204" pitchFamily="34" charset="0"/>
                        </a:rPr>
                        <a:t>41.6%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56E"/>
                    </a:solidFill>
                  </a:tcPr>
                </a:tc>
                <a:tc>
                  <a:txBody>
                    <a:bodyPr/>
                    <a:lstStyle/>
                    <a:p>
                      <a:pPr algn="ctr" fontAlgn="b"/>
                      <a:r>
                        <a:rPr lang="en-GB" sz="1100" b="0" i="0" u="none" strike="noStrike">
                          <a:solidFill>
                            <a:srgbClr val="000000"/>
                          </a:solidFill>
                          <a:effectLst/>
                          <a:latin typeface="Calibri" panose="020F0502020204030204" pitchFamily="34" charset="0"/>
                        </a:rPr>
                        <a:t>28.1%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282"/>
                    </a:solidFill>
                  </a:tcPr>
                </a:tc>
                <a:extLst>
                  <a:ext uri="{0D108BD9-81ED-4DB2-BD59-A6C34878D82A}">
                    <a16:rowId xmlns:a16="http://schemas.microsoft.com/office/drawing/2014/main" val="1737042596"/>
                  </a:ext>
                </a:extLst>
              </a:tr>
            </a:tbl>
          </a:graphicData>
        </a:graphic>
      </p:graphicFrame>
      <p:graphicFrame>
        <p:nvGraphicFramePr>
          <p:cNvPr id="6" name="Table 5">
            <a:extLst>
              <a:ext uri="{FF2B5EF4-FFF2-40B4-BE49-F238E27FC236}">
                <a16:creationId xmlns:a16="http://schemas.microsoft.com/office/drawing/2014/main" id="{29565E47-6BC4-959A-FD46-9AF99CB28664}"/>
              </a:ext>
            </a:extLst>
          </p:cNvPr>
          <p:cNvGraphicFramePr>
            <a:graphicFrameLocks noGrp="1"/>
          </p:cNvGraphicFramePr>
          <p:nvPr>
            <p:extLst>
              <p:ext uri="{D42A27DB-BD31-4B8C-83A1-F6EECF244321}">
                <p14:modId xmlns:p14="http://schemas.microsoft.com/office/powerpoint/2010/main" val="379822808"/>
              </p:ext>
            </p:extLst>
          </p:nvPr>
        </p:nvGraphicFramePr>
        <p:xfrm>
          <a:off x="533400" y="4486452"/>
          <a:ext cx="11125200" cy="1467723"/>
        </p:xfrm>
        <a:graphic>
          <a:graphicData uri="http://schemas.openxmlformats.org/drawingml/2006/table">
            <a:tbl>
              <a:tblPr/>
              <a:tblGrid>
                <a:gridCol w="2286000">
                  <a:extLst>
                    <a:ext uri="{9D8B030D-6E8A-4147-A177-3AD203B41FA5}">
                      <a16:colId xmlns:a16="http://schemas.microsoft.com/office/drawing/2014/main" val="2241333831"/>
                    </a:ext>
                  </a:extLst>
                </a:gridCol>
                <a:gridCol w="736600">
                  <a:extLst>
                    <a:ext uri="{9D8B030D-6E8A-4147-A177-3AD203B41FA5}">
                      <a16:colId xmlns:a16="http://schemas.microsoft.com/office/drawing/2014/main" val="1145493729"/>
                    </a:ext>
                  </a:extLst>
                </a:gridCol>
                <a:gridCol w="736600">
                  <a:extLst>
                    <a:ext uri="{9D8B030D-6E8A-4147-A177-3AD203B41FA5}">
                      <a16:colId xmlns:a16="http://schemas.microsoft.com/office/drawing/2014/main" val="1089671006"/>
                    </a:ext>
                  </a:extLst>
                </a:gridCol>
                <a:gridCol w="736600">
                  <a:extLst>
                    <a:ext uri="{9D8B030D-6E8A-4147-A177-3AD203B41FA5}">
                      <a16:colId xmlns:a16="http://schemas.microsoft.com/office/drawing/2014/main" val="450393119"/>
                    </a:ext>
                  </a:extLst>
                </a:gridCol>
                <a:gridCol w="736600">
                  <a:extLst>
                    <a:ext uri="{9D8B030D-6E8A-4147-A177-3AD203B41FA5}">
                      <a16:colId xmlns:a16="http://schemas.microsoft.com/office/drawing/2014/main" val="3677789822"/>
                    </a:ext>
                  </a:extLst>
                </a:gridCol>
                <a:gridCol w="736600">
                  <a:extLst>
                    <a:ext uri="{9D8B030D-6E8A-4147-A177-3AD203B41FA5}">
                      <a16:colId xmlns:a16="http://schemas.microsoft.com/office/drawing/2014/main" val="1400195107"/>
                    </a:ext>
                  </a:extLst>
                </a:gridCol>
                <a:gridCol w="736600">
                  <a:extLst>
                    <a:ext uri="{9D8B030D-6E8A-4147-A177-3AD203B41FA5}">
                      <a16:colId xmlns:a16="http://schemas.microsoft.com/office/drawing/2014/main" val="4096545677"/>
                    </a:ext>
                  </a:extLst>
                </a:gridCol>
                <a:gridCol w="736600">
                  <a:extLst>
                    <a:ext uri="{9D8B030D-6E8A-4147-A177-3AD203B41FA5}">
                      <a16:colId xmlns:a16="http://schemas.microsoft.com/office/drawing/2014/main" val="2691834075"/>
                    </a:ext>
                  </a:extLst>
                </a:gridCol>
                <a:gridCol w="736600">
                  <a:extLst>
                    <a:ext uri="{9D8B030D-6E8A-4147-A177-3AD203B41FA5}">
                      <a16:colId xmlns:a16="http://schemas.microsoft.com/office/drawing/2014/main" val="3912719111"/>
                    </a:ext>
                  </a:extLst>
                </a:gridCol>
                <a:gridCol w="736600">
                  <a:extLst>
                    <a:ext uri="{9D8B030D-6E8A-4147-A177-3AD203B41FA5}">
                      <a16:colId xmlns:a16="http://schemas.microsoft.com/office/drawing/2014/main" val="360072377"/>
                    </a:ext>
                  </a:extLst>
                </a:gridCol>
                <a:gridCol w="736600">
                  <a:extLst>
                    <a:ext uri="{9D8B030D-6E8A-4147-A177-3AD203B41FA5}">
                      <a16:colId xmlns:a16="http://schemas.microsoft.com/office/drawing/2014/main" val="1511617023"/>
                    </a:ext>
                  </a:extLst>
                </a:gridCol>
                <a:gridCol w="736600">
                  <a:extLst>
                    <a:ext uri="{9D8B030D-6E8A-4147-A177-3AD203B41FA5}">
                      <a16:colId xmlns:a16="http://schemas.microsoft.com/office/drawing/2014/main" val="3313682473"/>
                    </a:ext>
                  </a:extLst>
                </a:gridCol>
                <a:gridCol w="736600">
                  <a:extLst>
                    <a:ext uri="{9D8B030D-6E8A-4147-A177-3AD203B41FA5}">
                      <a16:colId xmlns:a16="http://schemas.microsoft.com/office/drawing/2014/main" val="31140979"/>
                    </a:ext>
                  </a:extLst>
                </a:gridCol>
              </a:tblGrid>
              <a:tr h="659787">
                <a:tc>
                  <a:txBody>
                    <a:bodyPr/>
                    <a:lstStyle/>
                    <a:p>
                      <a:pPr algn="ctr" fontAlgn="ctr"/>
                      <a:endParaRPr lang="en-GB"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100" b="1" i="0" u="none" strike="noStrike">
                          <a:solidFill>
                            <a:srgbClr val="000000"/>
                          </a:solidFill>
                          <a:effectLst/>
                          <a:latin typeface="Calibri" panose="020F0502020204030204" pitchFamily="34" charset="0"/>
                        </a:rPr>
                        <a:t>East Midlands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100" b="1" i="0" u="none" strike="noStrike">
                          <a:solidFill>
                            <a:srgbClr val="000000"/>
                          </a:solidFill>
                          <a:effectLst/>
                          <a:latin typeface="Calibri" panose="020F0502020204030204" pitchFamily="34" charset="0"/>
                        </a:rPr>
                        <a:t>East of England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100" b="1" i="0" u="none" strike="noStrike">
                          <a:solidFill>
                            <a:srgbClr val="000000"/>
                          </a:solidFill>
                          <a:effectLst/>
                          <a:latin typeface="Calibri" panose="020F0502020204030204" pitchFamily="34" charset="0"/>
                        </a:rPr>
                        <a:t>London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100" b="1" i="0" u="none" strike="noStrike">
                          <a:solidFill>
                            <a:srgbClr val="000000"/>
                          </a:solidFill>
                          <a:effectLst/>
                          <a:latin typeface="Calibri" panose="020F0502020204030204" pitchFamily="34" charset="0"/>
                        </a:rPr>
                        <a:t>North East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100" b="1" i="0" u="none" strike="noStrike">
                          <a:solidFill>
                            <a:srgbClr val="000000"/>
                          </a:solidFill>
                          <a:effectLst/>
                          <a:latin typeface="Calibri" panose="020F0502020204030204" pitchFamily="34" charset="0"/>
                        </a:rPr>
                        <a:t>North West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100" b="1" i="0" u="none" strike="noStrike">
                          <a:solidFill>
                            <a:srgbClr val="000000"/>
                          </a:solidFill>
                          <a:effectLst/>
                          <a:latin typeface="Calibri" panose="020F0502020204030204" pitchFamily="34" charset="0"/>
                        </a:rPr>
                        <a:t>Northern Ireland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100" b="1" i="0" u="none" strike="noStrike">
                          <a:solidFill>
                            <a:srgbClr val="000000"/>
                          </a:solidFill>
                          <a:effectLst/>
                          <a:latin typeface="Calibri" panose="020F0502020204030204" pitchFamily="34" charset="0"/>
                        </a:rPr>
                        <a:t>Scotland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100" b="1" i="0" u="none" strike="noStrike">
                          <a:solidFill>
                            <a:srgbClr val="000000"/>
                          </a:solidFill>
                          <a:effectLst/>
                          <a:latin typeface="Calibri" panose="020F0502020204030204" pitchFamily="34" charset="0"/>
                        </a:rPr>
                        <a:t>South East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100" b="1" i="0" u="none" strike="noStrike">
                          <a:solidFill>
                            <a:srgbClr val="000000"/>
                          </a:solidFill>
                          <a:effectLst/>
                          <a:latin typeface="Calibri" panose="020F0502020204030204" pitchFamily="34" charset="0"/>
                        </a:rPr>
                        <a:t>South West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100" b="1" i="0" u="none" strike="noStrike">
                          <a:solidFill>
                            <a:srgbClr val="000000"/>
                          </a:solidFill>
                          <a:effectLst/>
                          <a:latin typeface="Calibri" panose="020F0502020204030204" pitchFamily="34" charset="0"/>
                        </a:rPr>
                        <a:t>Wales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100" b="1" i="0" u="none" strike="noStrike">
                          <a:solidFill>
                            <a:srgbClr val="000000"/>
                          </a:solidFill>
                          <a:effectLst/>
                          <a:latin typeface="Calibri" panose="020F0502020204030204" pitchFamily="34" charset="0"/>
                        </a:rPr>
                        <a:t>West Midlands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GB" sz="1100" b="1" i="0" u="none" strike="noStrike">
                          <a:solidFill>
                            <a:srgbClr val="000000"/>
                          </a:solidFill>
                          <a:effectLst/>
                          <a:latin typeface="Calibri" panose="020F0502020204030204" pitchFamily="34" charset="0"/>
                        </a:rPr>
                        <a:t>Yorkshire And The Humber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6797540"/>
                  </a:ext>
                </a:extLst>
              </a:tr>
              <a:tr h="269312">
                <a:tc>
                  <a:txBody>
                    <a:bodyPr/>
                    <a:lstStyle/>
                    <a:p>
                      <a:pPr algn="ctr" fontAlgn="b"/>
                      <a:r>
                        <a:rPr lang="en-GB" sz="1100" b="0" i="0" u="none" strike="noStrike">
                          <a:solidFill>
                            <a:srgbClr val="000000"/>
                          </a:solidFill>
                          <a:effectLst/>
                          <a:latin typeface="Calibri" panose="020F0502020204030204" pitchFamily="34" charset="0"/>
                        </a:rPr>
                        <a:t>CONSIDERCRIME_ONLINE_RELIGIOUS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Calibri" panose="020F0502020204030204" pitchFamily="34" charset="0"/>
                        </a:rPr>
                        <a:t>44.2%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E82"/>
                    </a:solidFill>
                  </a:tcPr>
                </a:tc>
                <a:tc>
                  <a:txBody>
                    <a:bodyPr/>
                    <a:lstStyle/>
                    <a:p>
                      <a:pPr algn="ctr" fontAlgn="b"/>
                      <a:r>
                        <a:rPr lang="en-GB" sz="1100" b="0" i="0" u="none" strike="noStrike">
                          <a:solidFill>
                            <a:srgbClr val="000000"/>
                          </a:solidFill>
                          <a:effectLst/>
                          <a:latin typeface="Calibri" panose="020F0502020204030204" pitchFamily="34" charset="0"/>
                        </a:rPr>
                        <a:t>47.1%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b"/>
                      <a:r>
                        <a:rPr lang="en-GB" sz="1100" b="0" i="0" u="none" strike="noStrike">
                          <a:solidFill>
                            <a:srgbClr val="000000"/>
                          </a:solidFill>
                          <a:effectLst/>
                          <a:latin typeface="Calibri" panose="020F0502020204030204" pitchFamily="34" charset="0"/>
                        </a:rPr>
                        <a:t>27.3%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CA7D"/>
                    </a:solidFill>
                  </a:tcPr>
                </a:tc>
                <a:tc>
                  <a:txBody>
                    <a:bodyPr/>
                    <a:lstStyle/>
                    <a:p>
                      <a:pPr algn="ctr" fontAlgn="b"/>
                      <a:r>
                        <a:rPr lang="en-GB" sz="1100" b="0" i="0" u="none" strike="noStrike">
                          <a:solidFill>
                            <a:srgbClr val="000000"/>
                          </a:solidFill>
                          <a:effectLst/>
                          <a:latin typeface="Calibri" panose="020F0502020204030204" pitchFamily="34" charset="0"/>
                        </a:rPr>
                        <a:t>37.5%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1E282"/>
                    </a:solidFill>
                  </a:tcPr>
                </a:tc>
                <a:tc>
                  <a:txBody>
                    <a:bodyPr/>
                    <a:lstStyle/>
                    <a:p>
                      <a:pPr algn="ctr" fontAlgn="b"/>
                      <a:r>
                        <a:rPr lang="en-GB" sz="1100" b="0" i="0" u="none" strike="noStrike">
                          <a:solidFill>
                            <a:srgbClr val="000000"/>
                          </a:solidFill>
                          <a:effectLst/>
                          <a:latin typeface="Calibri" panose="020F0502020204030204" pitchFamily="34" charset="0"/>
                        </a:rPr>
                        <a:t>31.1%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ED37F"/>
                    </a:solidFill>
                  </a:tcPr>
                </a:tc>
                <a:tc>
                  <a:txBody>
                    <a:bodyPr/>
                    <a:lstStyle/>
                    <a:p>
                      <a:pPr algn="ctr" fontAlgn="b"/>
                      <a:r>
                        <a:rPr lang="en-GB" sz="1100" b="0" i="0" u="none" strike="noStrike">
                          <a:solidFill>
                            <a:srgbClr val="000000"/>
                          </a:solidFill>
                          <a:effectLst/>
                          <a:latin typeface="Calibri" panose="020F0502020204030204" pitchFamily="34" charset="0"/>
                        </a:rPr>
                        <a:t>60.0%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774"/>
                    </a:solidFill>
                  </a:tcPr>
                </a:tc>
                <a:tc>
                  <a:txBody>
                    <a:bodyPr/>
                    <a:lstStyle/>
                    <a:p>
                      <a:pPr algn="ctr" fontAlgn="b"/>
                      <a:r>
                        <a:rPr lang="en-GB" sz="1100" b="0" i="0" u="none" strike="noStrike">
                          <a:solidFill>
                            <a:srgbClr val="000000"/>
                          </a:solidFill>
                          <a:effectLst/>
                          <a:latin typeface="Calibri" panose="020F0502020204030204" pitchFamily="34" charset="0"/>
                        </a:rPr>
                        <a:t>41.1%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A83"/>
                    </a:solidFill>
                  </a:tcPr>
                </a:tc>
                <a:tc>
                  <a:txBody>
                    <a:bodyPr/>
                    <a:lstStyle/>
                    <a:p>
                      <a:pPr algn="ctr" fontAlgn="b"/>
                      <a:r>
                        <a:rPr lang="en-GB" sz="1100" b="0" i="0" u="none" strike="noStrike">
                          <a:solidFill>
                            <a:srgbClr val="000000"/>
                          </a:solidFill>
                          <a:effectLst/>
                          <a:latin typeface="Calibri" panose="020F0502020204030204" pitchFamily="34" charset="0"/>
                        </a:rPr>
                        <a:t>21.7%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r>
                        <a:rPr lang="en-GB" sz="1100" b="0" i="0" u="none" strike="noStrike">
                          <a:solidFill>
                            <a:srgbClr val="000000"/>
                          </a:solidFill>
                          <a:effectLst/>
                          <a:latin typeface="Calibri" panose="020F0502020204030204" pitchFamily="34" charset="0"/>
                        </a:rPr>
                        <a:t>60.0%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774"/>
                    </a:solidFill>
                  </a:tcPr>
                </a:tc>
                <a:tc>
                  <a:txBody>
                    <a:bodyPr/>
                    <a:lstStyle/>
                    <a:p>
                      <a:pPr algn="ctr" fontAlgn="b"/>
                      <a:r>
                        <a:rPr lang="en-GB" sz="1100" b="0" i="0" u="none" strike="noStrike">
                          <a:solidFill>
                            <a:srgbClr val="000000"/>
                          </a:solidFill>
                          <a:effectLst/>
                          <a:latin typeface="Calibri" panose="020F0502020204030204" pitchFamily="34" charset="0"/>
                        </a:rPr>
                        <a:t>45.2%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A81"/>
                    </a:solidFill>
                  </a:tcPr>
                </a:tc>
                <a:tc>
                  <a:txBody>
                    <a:bodyPr/>
                    <a:lstStyle/>
                    <a:p>
                      <a:pPr algn="ctr" fontAlgn="b"/>
                      <a:r>
                        <a:rPr lang="en-GB" sz="1100" b="0" i="0" u="none" strike="noStrike">
                          <a:solidFill>
                            <a:srgbClr val="000000"/>
                          </a:solidFill>
                          <a:effectLst/>
                          <a:latin typeface="Calibri" panose="020F0502020204030204" pitchFamily="34" charset="0"/>
                        </a:rPr>
                        <a:t>32.4%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7F"/>
                    </a:solidFill>
                  </a:tcPr>
                </a:tc>
                <a:tc>
                  <a:txBody>
                    <a:bodyPr/>
                    <a:lstStyle/>
                    <a:p>
                      <a:pPr algn="ctr" fontAlgn="b"/>
                      <a:r>
                        <a:rPr lang="en-GB" sz="1100" b="0" i="0" u="none" strike="noStrike">
                          <a:solidFill>
                            <a:srgbClr val="000000"/>
                          </a:solidFill>
                          <a:effectLst/>
                          <a:latin typeface="Calibri" panose="020F0502020204030204" pitchFamily="34" charset="0"/>
                        </a:rPr>
                        <a:t>34.0%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DA80"/>
                    </a:solidFill>
                  </a:tcPr>
                </a:tc>
                <a:extLst>
                  <a:ext uri="{0D108BD9-81ED-4DB2-BD59-A6C34878D82A}">
                    <a16:rowId xmlns:a16="http://schemas.microsoft.com/office/drawing/2014/main" val="2888753618"/>
                  </a:ext>
                </a:extLst>
              </a:tr>
              <a:tr h="269312">
                <a:tc>
                  <a:txBody>
                    <a:bodyPr/>
                    <a:lstStyle/>
                    <a:p>
                      <a:pPr algn="ctr" fontAlgn="b"/>
                      <a:r>
                        <a:rPr lang="en-GB" sz="1100" b="0" i="0" u="none" strike="noStrike">
                          <a:solidFill>
                            <a:srgbClr val="000000"/>
                          </a:solidFill>
                          <a:effectLst/>
                          <a:latin typeface="Calibri" panose="020F0502020204030204" pitchFamily="34" charset="0"/>
                        </a:rPr>
                        <a:t>CONSIDERCRIME_PRIVATE_RELIGIOUS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Calibri" panose="020F0502020204030204" pitchFamily="34" charset="0"/>
                        </a:rPr>
                        <a:t>51.2%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E7C"/>
                    </a:solidFill>
                  </a:tcPr>
                </a:tc>
                <a:tc>
                  <a:txBody>
                    <a:bodyPr/>
                    <a:lstStyle/>
                    <a:p>
                      <a:pPr algn="ctr" fontAlgn="b"/>
                      <a:r>
                        <a:rPr lang="en-GB" sz="1100" b="0" i="0" u="none" strike="noStrike">
                          <a:solidFill>
                            <a:srgbClr val="000000"/>
                          </a:solidFill>
                          <a:effectLst/>
                          <a:latin typeface="Calibri" panose="020F0502020204030204" pitchFamily="34" charset="0"/>
                        </a:rPr>
                        <a:t>48.6%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A7E"/>
                    </a:solidFill>
                  </a:tcPr>
                </a:tc>
                <a:tc>
                  <a:txBody>
                    <a:bodyPr/>
                    <a:lstStyle/>
                    <a:p>
                      <a:pPr algn="ctr" fontAlgn="b"/>
                      <a:r>
                        <a:rPr lang="en-GB" sz="1100" b="0" i="0" u="none" strike="noStrike">
                          <a:solidFill>
                            <a:srgbClr val="000000"/>
                          </a:solidFill>
                          <a:effectLst/>
                          <a:latin typeface="Calibri" panose="020F0502020204030204" pitchFamily="34" charset="0"/>
                        </a:rPr>
                        <a:t>36.4%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F81"/>
                    </a:solidFill>
                  </a:tcPr>
                </a:tc>
                <a:tc>
                  <a:txBody>
                    <a:bodyPr/>
                    <a:lstStyle/>
                    <a:p>
                      <a:pPr algn="ctr" fontAlgn="b"/>
                      <a:r>
                        <a:rPr lang="en-GB" sz="1100" b="0" i="0" u="none" strike="noStrike">
                          <a:solidFill>
                            <a:srgbClr val="000000"/>
                          </a:solidFill>
                          <a:effectLst/>
                          <a:latin typeface="Calibri" panose="020F0502020204030204" pitchFamily="34" charset="0"/>
                        </a:rPr>
                        <a:t>29.2%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CF7E"/>
                    </a:solidFill>
                  </a:tcPr>
                </a:tc>
                <a:tc>
                  <a:txBody>
                    <a:bodyPr/>
                    <a:lstStyle/>
                    <a:p>
                      <a:pPr algn="ctr" fontAlgn="b"/>
                      <a:r>
                        <a:rPr lang="en-GB" sz="1100" b="0" i="0" u="none" strike="noStrike">
                          <a:solidFill>
                            <a:srgbClr val="000000"/>
                          </a:solidFill>
                          <a:effectLst/>
                          <a:latin typeface="Calibri" panose="020F0502020204030204" pitchFamily="34" charset="0"/>
                        </a:rPr>
                        <a:t>41.0%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EA83"/>
                    </a:solidFill>
                  </a:tcPr>
                </a:tc>
                <a:tc>
                  <a:txBody>
                    <a:bodyPr/>
                    <a:lstStyle/>
                    <a:p>
                      <a:pPr algn="ctr" fontAlgn="b"/>
                      <a:r>
                        <a:rPr lang="en-GB" sz="1100" b="0" i="0" u="none" strike="noStrike">
                          <a:solidFill>
                            <a:srgbClr val="000000"/>
                          </a:solidFill>
                          <a:effectLst/>
                          <a:latin typeface="Calibri" panose="020F0502020204030204" pitchFamily="34" charset="0"/>
                        </a:rPr>
                        <a:t>60.0%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774"/>
                    </a:solidFill>
                  </a:tcPr>
                </a:tc>
                <a:tc>
                  <a:txBody>
                    <a:bodyPr/>
                    <a:lstStyle/>
                    <a:p>
                      <a:pPr algn="ctr" fontAlgn="b"/>
                      <a:r>
                        <a:rPr lang="en-GB" sz="1100" b="0" i="0" u="none" strike="noStrike">
                          <a:solidFill>
                            <a:srgbClr val="000000"/>
                          </a:solidFill>
                          <a:effectLst/>
                          <a:latin typeface="Calibri" panose="020F0502020204030204" pitchFamily="34" charset="0"/>
                        </a:rPr>
                        <a:t>39.3%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E683"/>
                    </a:solidFill>
                  </a:tcPr>
                </a:tc>
                <a:tc>
                  <a:txBody>
                    <a:bodyPr/>
                    <a:lstStyle/>
                    <a:p>
                      <a:pPr algn="ctr" fontAlgn="b"/>
                      <a:r>
                        <a:rPr lang="en-GB" sz="1100" b="0" i="0" u="none" strike="noStrike">
                          <a:solidFill>
                            <a:srgbClr val="000000"/>
                          </a:solidFill>
                          <a:effectLst/>
                          <a:latin typeface="Calibri" panose="020F0502020204030204" pitchFamily="34" charset="0"/>
                        </a:rPr>
                        <a:t>41.3%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r>
                        <a:rPr lang="en-GB" sz="1100" b="0" i="0" u="none" strike="noStrike">
                          <a:solidFill>
                            <a:srgbClr val="000000"/>
                          </a:solidFill>
                          <a:effectLst/>
                          <a:latin typeface="Calibri" panose="020F0502020204030204" pitchFamily="34" charset="0"/>
                        </a:rPr>
                        <a:t>50.0%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D"/>
                    </a:solidFill>
                  </a:tcPr>
                </a:tc>
                <a:tc>
                  <a:txBody>
                    <a:bodyPr/>
                    <a:lstStyle/>
                    <a:p>
                      <a:pPr algn="ctr" fontAlgn="b"/>
                      <a:r>
                        <a:rPr lang="en-GB" sz="1100" b="0" i="0" u="none" strike="noStrike">
                          <a:solidFill>
                            <a:srgbClr val="000000"/>
                          </a:solidFill>
                          <a:effectLst/>
                          <a:latin typeface="Calibri" panose="020F0502020204030204" pitchFamily="34" charset="0"/>
                        </a:rPr>
                        <a:t>45.2%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A81"/>
                    </a:solidFill>
                  </a:tcPr>
                </a:tc>
                <a:tc>
                  <a:txBody>
                    <a:bodyPr/>
                    <a:lstStyle/>
                    <a:p>
                      <a:pPr algn="ctr" fontAlgn="b"/>
                      <a:r>
                        <a:rPr lang="en-GB" sz="1100" b="0" i="0" u="none" strike="noStrike">
                          <a:solidFill>
                            <a:srgbClr val="000000"/>
                          </a:solidFill>
                          <a:effectLst/>
                          <a:latin typeface="Calibri" panose="020F0502020204030204" pitchFamily="34" charset="0"/>
                        </a:rPr>
                        <a:t>38.2%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482"/>
                    </a:solidFill>
                  </a:tcPr>
                </a:tc>
                <a:tc>
                  <a:txBody>
                    <a:bodyPr/>
                    <a:lstStyle/>
                    <a:p>
                      <a:pPr algn="ctr" fontAlgn="b"/>
                      <a:r>
                        <a:rPr lang="en-GB" sz="1100" b="0" i="0" u="none" strike="noStrike">
                          <a:solidFill>
                            <a:srgbClr val="000000"/>
                          </a:solidFill>
                          <a:effectLst/>
                          <a:latin typeface="Calibri" panose="020F0502020204030204" pitchFamily="34" charset="0"/>
                        </a:rPr>
                        <a:t>39.6%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83"/>
                    </a:solidFill>
                  </a:tcPr>
                </a:tc>
                <a:extLst>
                  <a:ext uri="{0D108BD9-81ED-4DB2-BD59-A6C34878D82A}">
                    <a16:rowId xmlns:a16="http://schemas.microsoft.com/office/drawing/2014/main" val="1655006311"/>
                  </a:ext>
                </a:extLst>
              </a:tr>
              <a:tr h="269312">
                <a:tc>
                  <a:txBody>
                    <a:bodyPr/>
                    <a:lstStyle/>
                    <a:p>
                      <a:pPr algn="ctr" fontAlgn="b"/>
                      <a:r>
                        <a:rPr lang="en-GB" sz="1100" b="0" i="0" u="none" strike="noStrike">
                          <a:solidFill>
                            <a:srgbClr val="000000"/>
                          </a:solidFill>
                          <a:effectLst/>
                          <a:latin typeface="Calibri" panose="020F0502020204030204" pitchFamily="34" charset="0"/>
                        </a:rPr>
                        <a:t>CONSIDERCRIME_PUBLIC_RELIGIOUS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Calibri" panose="020F0502020204030204" pitchFamily="34" charset="0"/>
                        </a:rPr>
                        <a:t>44.2%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E82"/>
                    </a:solidFill>
                  </a:tcPr>
                </a:tc>
                <a:tc>
                  <a:txBody>
                    <a:bodyPr/>
                    <a:lstStyle/>
                    <a:p>
                      <a:pPr algn="ctr" fontAlgn="b"/>
                      <a:r>
                        <a:rPr lang="en-GB" sz="1100" b="0" i="0" u="none" strike="noStrike">
                          <a:solidFill>
                            <a:srgbClr val="000000"/>
                          </a:solidFill>
                          <a:effectLst/>
                          <a:latin typeface="Calibri" panose="020F0502020204030204" pitchFamily="34" charset="0"/>
                        </a:rPr>
                        <a:t>40.0%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883"/>
                    </a:solidFill>
                  </a:tcPr>
                </a:tc>
                <a:tc>
                  <a:txBody>
                    <a:bodyPr/>
                    <a:lstStyle/>
                    <a:p>
                      <a:pPr algn="ctr" fontAlgn="b"/>
                      <a:r>
                        <a:rPr lang="en-GB" sz="1100" b="0" i="0" u="none" strike="noStrike">
                          <a:solidFill>
                            <a:srgbClr val="000000"/>
                          </a:solidFill>
                          <a:effectLst/>
                          <a:latin typeface="Calibri" panose="020F0502020204030204" pitchFamily="34" charset="0"/>
                        </a:rPr>
                        <a:t>27.3%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CA7D"/>
                    </a:solidFill>
                  </a:tcPr>
                </a:tc>
                <a:tc>
                  <a:txBody>
                    <a:bodyPr/>
                    <a:lstStyle/>
                    <a:p>
                      <a:pPr algn="ctr" fontAlgn="b"/>
                      <a:r>
                        <a:rPr lang="en-GB" sz="1100" b="0" i="0" u="none" strike="noStrike">
                          <a:solidFill>
                            <a:srgbClr val="000000"/>
                          </a:solidFill>
                          <a:effectLst/>
                          <a:latin typeface="Calibri" panose="020F0502020204030204" pitchFamily="34" charset="0"/>
                        </a:rPr>
                        <a:t>45.8%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780"/>
                    </a:solidFill>
                  </a:tcPr>
                </a:tc>
                <a:tc>
                  <a:txBody>
                    <a:bodyPr/>
                    <a:lstStyle/>
                    <a:p>
                      <a:pPr algn="ctr" fontAlgn="b"/>
                      <a:r>
                        <a:rPr lang="en-GB" sz="1100" b="0" i="0" u="none" strike="noStrike">
                          <a:solidFill>
                            <a:srgbClr val="000000"/>
                          </a:solidFill>
                          <a:effectLst/>
                          <a:latin typeface="Calibri" panose="020F0502020204030204" pitchFamily="34" charset="0"/>
                        </a:rPr>
                        <a:t>37.7%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282"/>
                    </a:solidFill>
                  </a:tcPr>
                </a:tc>
                <a:tc>
                  <a:txBody>
                    <a:bodyPr/>
                    <a:lstStyle/>
                    <a:p>
                      <a:pPr algn="ctr" fontAlgn="b"/>
                      <a:r>
                        <a:rPr lang="en-GB" sz="1100" b="0" i="0" u="none" strike="noStrike">
                          <a:solidFill>
                            <a:srgbClr val="000000"/>
                          </a:solidFill>
                          <a:effectLst/>
                          <a:latin typeface="Calibri" panose="020F0502020204030204" pitchFamily="34" charset="0"/>
                        </a:rPr>
                        <a:t>70.0%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r>
                        <a:rPr lang="en-GB" sz="1100" b="0" i="0" u="none" strike="noStrike">
                          <a:solidFill>
                            <a:srgbClr val="000000"/>
                          </a:solidFill>
                          <a:effectLst/>
                          <a:latin typeface="Calibri" panose="020F0502020204030204" pitchFamily="34" charset="0"/>
                        </a:rPr>
                        <a:t>37.5%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1E282"/>
                    </a:solidFill>
                  </a:tcPr>
                </a:tc>
                <a:tc>
                  <a:txBody>
                    <a:bodyPr/>
                    <a:lstStyle/>
                    <a:p>
                      <a:pPr algn="ctr" fontAlgn="b"/>
                      <a:r>
                        <a:rPr lang="en-GB" sz="1100" b="0" i="0" u="none" strike="noStrike">
                          <a:solidFill>
                            <a:srgbClr val="000000"/>
                          </a:solidFill>
                          <a:effectLst/>
                          <a:latin typeface="Calibri" panose="020F0502020204030204" pitchFamily="34" charset="0"/>
                        </a:rPr>
                        <a:t>41.3%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r>
                        <a:rPr lang="en-GB" sz="1100" b="0" i="0" u="none" strike="noStrike">
                          <a:solidFill>
                            <a:srgbClr val="000000"/>
                          </a:solidFill>
                          <a:effectLst/>
                          <a:latin typeface="Calibri" panose="020F0502020204030204" pitchFamily="34" charset="0"/>
                        </a:rPr>
                        <a:t>50.0%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D"/>
                    </a:solidFill>
                  </a:tcPr>
                </a:tc>
                <a:tc>
                  <a:txBody>
                    <a:bodyPr/>
                    <a:lstStyle/>
                    <a:p>
                      <a:pPr algn="ctr" fontAlgn="b"/>
                      <a:r>
                        <a:rPr lang="en-GB" sz="1100" b="0" i="0" u="none" strike="noStrike">
                          <a:solidFill>
                            <a:srgbClr val="000000"/>
                          </a:solidFill>
                          <a:effectLst/>
                          <a:latin typeface="Calibri" panose="020F0502020204030204" pitchFamily="34" charset="0"/>
                        </a:rPr>
                        <a:t>51.6%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C7B"/>
                    </a:solidFill>
                  </a:tcPr>
                </a:tc>
                <a:tc>
                  <a:txBody>
                    <a:bodyPr/>
                    <a:lstStyle/>
                    <a:p>
                      <a:pPr algn="ctr" fontAlgn="b"/>
                      <a:r>
                        <a:rPr lang="en-GB" sz="1100" b="0" i="0" u="none" strike="noStrike">
                          <a:solidFill>
                            <a:srgbClr val="000000"/>
                          </a:solidFill>
                          <a:effectLst/>
                          <a:latin typeface="Calibri" panose="020F0502020204030204" pitchFamily="34" charset="0"/>
                        </a:rPr>
                        <a:t>38.2%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482"/>
                    </a:solidFill>
                  </a:tcPr>
                </a:tc>
                <a:tc>
                  <a:txBody>
                    <a:bodyPr/>
                    <a:lstStyle/>
                    <a:p>
                      <a:pPr algn="ctr" fontAlgn="b"/>
                      <a:r>
                        <a:rPr lang="en-GB" sz="1100" b="0" i="0" u="none" strike="noStrike">
                          <a:solidFill>
                            <a:srgbClr val="000000"/>
                          </a:solidFill>
                          <a:effectLst/>
                          <a:latin typeface="Calibri" panose="020F0502020204030204" pitchFamily="34" charset="0"/>
                        </a:rPr>
                        <a:t>41.5%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A84"/>
                    </a:solidFill>
                  </a:tcPr>
                </a:tc>
                <a:extLst>
                  <a:ext uri="{0D108BD9-81ED-4DB2-BD59-A6C34878D82A}">
                    <a16:rowId xmlns:a16="http://schemas.microsoft.com/office/drawing/2014/main" val="3367007950"/>
                  </a:ext>
                </a:extLst>
              </a:tr>
            </a:tbl>
          </a:graphicData>
        </a:graphic>
      </p:graphicFrame>
    </p:spTree>
    <p:extLst>
      <p:ext uri="{BB962C8B-B14F-4D97-AF65-F5344CB8AC3E}">
        <p14:creationId xmlns:p14="http://schemas.microsoft.com/office/powerpoint/2010/main" val="1114789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46AFE-F34C-C947-A657-4F24F7D61DE5}"/>
              </a:ext>
            </a:extLst>
          </p:cNvPr>
          <p:cNvSpPr>
            <a:spLocks noGrp="1"/>
          </p:cNvSpPr>
          <p:nvPr>
            <p:ph type="title" idx="4294967295"/>
          </p:nvPr>
        </p:nvSpPr>
        <p:spPr>
          <a:xfrm>
            <a:off x="536575" y="225425"/>
            <a:ext cx="11655425" cy="430213"/>
          </a:xfrm>
        </p:spPr>
        <p:txBody>
          <a:bodyPr/>
          <a:lstStyle/>
          <a:p>
            <a:r>
              <a:rPr lang="en-GB"/>
              <a:t>Homophobic Harassment- Crime Consideration</a:t>
            </a:r>
          </a:p>
        </p:txBody>
      </p:sp>
      <p:sp>
        <p:nvSpPr>
          <p:cNvPr id="3" name="Rectangle 2">
            <a:extLst>
              <a:ext uri="{FF2B5EF4-FFF2-40B4-BE49-F238E27FC236}">
                <a16:creationId xmlns:a16="http://schemas.microsoft.com/office/drawing/2014/main" id="{481FEEDE-6B4D-F41F-6568-F3E049351941}"/>
              </a:ext>
            </a:extLst>
          </p:cNvPr>
          <p:cNvSpPr>
            <a:spLocks noChangeArrowheads="1"/>
          </p:cNvSpPr>
          <p:nvPr/>
        </p:nvSpPr>
        <p:spPr bwMode="auto">
          <a:xfrm>
            <a:off x="272405" y="2654472"/>
            <a:ext cx="116560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en-GB" altLang="en-US">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GB" altLang="en-US" sz="600" b="0" i="0" u="none" strike="noStrike" cap="none" normalizeH="0" baseline="0">
              <a:ln>
                <a:noFill/>
              </a:ln>
              <a:solidFill>
                <a:schemeClr val="tx1"/>
              </a:solidFill>
              <a:effectLst/>
            </a:endParaRPr>
          </a:p>
        </p:txBody>
      </p:sp>
      <p:sp>
        <p:nvSpPr>
          <p:cNvPr id="7" name="TextBox 6">
            <a:extLst>
              <a:ext uri="{FF2B5EF4-FFF2-40B4-BE49-F238E27FC236}">
                <a16:creationId xmlns:a16="http://schemas.microsoft.com/office/drawing/2014/main" id="{DB78DE7F-7618-08A9-7FB9-A697A3EA4C40}"/>
              </a:ext>
            </a:extLst>
          </p:cNvPr>
          <p:cNvSpPr txBox="1"/>
          <p:nvPr/>
        </p:nvSpPr>
        <p:spPr>
          <a:xfrm>
            <a:off x="281283" y="1143521"/>
            <a:ext cx="11647192" cy="2537618"/>
          </a:xfrm>
          <a:prstGeom prst="rect">
            <a:avLst/>
          </a:prstGeom>
          <a:noFill/>
        </p:spPr>
        <p:txBody>
          <a:bodyPr wrap="square">
            <a:spAutoFit/>
          </a:bodyPr>
          <a:lstStyle/>
          <a:p>
            <a:pPr marL="285750" lvl="0" indent="-285750" rtl="0">
              <a:lnSpc>
                <a:spcPct val="107000"/>
              </a:lnSpc>
              <a:spcAft>
                <a:spcPts val="800"/>
              </a:spcAft>
              <a:buFont typeface="Arial" panose="020B0604020202020204" pitchFamily="34" charset="0"/>
              <a:buChar char="•"/>
            </a:pPr>
            <a:r>
              <a:rPr lang="en-GB" sz="1600" kern="100">
                <a:effectLst/>
                <a:ea typeface="Calibri" panose="020F0502020204030204" pitchFamily="34" charset="0"/>
                <a:cs typeface="Arial" panose="020B0604020202020204" pitchFamily="34" charset="0"/>
              </a:rPr>
              <a:t>18-24 age group had the highest proportion of people </a:t>
            </a:r>
            <a:r>
              <a:rPr lang="en-GB" sz="1600" b="1" kern="100">
                <a:effectLst/>
                <a:latin typeface="+mj-lt"/>
                <a:ea typeface="Calibri" panose="020F0502020204030204" pitchFamily="34" charset="0"/>
                <a:cs typeface="Arial" panose="020B0604020202020204" pitchFamily="34" charset="0"/>
              </a:rPr>
              <a:t>NOT</a:t>
            </a:r>
            <a:r>
              <a:rPr lang="en-GB" sz="1600" kern="100">
                <a:effectLst/>
                <a:ea typeface="Calibri" panose="020F0502020204030204" pitchFamily="34" charset="0"/>
                <a:cs typeface="Arial" panose="020B0604020202020204" pitchFamily="34" charset="0"/>
              </a:rPr>
              <a:t> considering homophobic harassment a crime.</a:t>
            </a:r>
          </a:p>
          <a:p>
            <a:pPr marL="285750" lvl="0" indent="-285750" rtl="0">
              <a:lnSpc>
                <a:spcPct val="107000"/>
              </a:lnSpc>
              <a:spcAft>
                <a:spcPts val="800"/>
              </a:spcAft>
              <a:buFont typeface="Arial" panose="020B0604020202020204" pitchFamily="34" charset="0"/>
              <a:buChar char="•"/>
            </a:pPr>
            <a:endParaRPr lang="en-GB" sz="1600" kern="100">
              <a:ea typeface="Calibri" panose="020F0502020204030204" pitchFamily="34" charset="0"/>
              <a:cs typeface="Arial" panose="020B0604020202020204" pitchFamily="34" charset="0"/>
            </a:endParaRPr>
          </a:p>
          <a:p>
            <a:pPr marL="285750" lvl="0" indent="-285750" rtl="0">
              <a:lnSpc>
                <a:spcPct val="107000"/>
              </a:lnSpc>
              <a:spcAft>
                <a:spcPts val="800"/>
              </a:spcAft>
              <a:buFont typeface="Arial" panose="020B0604020202020204" pitchFamily="34" charset="0"/>
              <a:buChar char="•"/>
            </a:pPr>
            <a:endParaRPr lang="en-GB" sz="1600" kern="100">
              <a:effectLst/>
              <a:ea typeface="Calibri" panose="020F0502020204030204" pitchFamily="34" charset="0"/>
              <a:cs typeface="Arial" panose="020B0604020202020204" pitchFamily="34" charset="0"/>
            </a:endParaRPr>
          </a:p>
          <a:p>
            <a:pPr marL="285750" lvl="0" indent="-285750" rtl="0">
              <a:lnSpc>
                <a:spcPct val="107000"/>
              </a:lnSpc>
              <a:spcAft>
                <a:spcPts val="800"/>
              </a:spcAft>
              <a:buFont typeface="Arial" panose="020B0604020202020204" pitchFamily="34" charset="0"/>
              <a:buChar char="•"/>
            </a:pPr>
            <a:endParaRPr lang="en-GB" sz="1600" kern="100">
              <a:ea typeface="Calibri" panose="020F0502020204030204" pitchFamily="34" charset="0"/>
              <a:cs typeface="Arial" panose="020B0604020202020204" pitchFamily="34" charset="0"/>
            </a:endParaRPr>
          </a:p>
          <a:p>
            <a:pPr marL="285750" lvl="0" indent="-285750" rtl="0">
              <a:lnSpc>
                <a:spcPct val="107000"/>
              </a:lnSpc>
              <a:spcAft>
                <a:spcPts val="800"/>
              </a:spcAft>
              <a:buFont typeface="Arial" panose="020B0604020202020204" pitchFamily="34" charset="0"/>
              <a:buChar char="•"/>
            </a:pPr>
            <a:endParaRPr lang="en-GB" sz="1600" kern="100">
              <a:effectLst/>
              <a:ea typeface="Calibri" panose="020F0502020204030204" pitchFamily="34" charset="0"/>
              <a:cs typeface="Arial" panose="020B0604020202020204" pitchFamily="34" charset="0"/>
            </a:endParaRPr>
          </a:p>
          <a:p>
            <a:pPr marL="285750" lvl="0" indent="-285750" rtl="0">
              <a:lnSpc>
                <a:spcPct val="107000"/>
              </a:lnSpc>
              <a:spcAft>
                <a:spcPts val="800"/>
              </a:spcAft>
              <a:buFont typeface="Arial" panose="020B0604020202020204" pitchFamily="34" charset="0"/>
              <a:buChar char="•"/>
            </a:pPr>
            <a:endParaRPr lang="en-GB" sz="1600" kern="100">
              <a:ea typeface="Calibri" panose="020F0502020204030204" pitchFamily="34" charset="0"/>
              <a:cs typeface="Arial" panose="020B0604020202020204" pitchFamily="34" charset="0"/>
            </a:endParaRPr>
          </a:p>
          <a:p>
            <a:pPr marL="285750" lvl="0" indent="-285750" rtl="0">
              <a:lnSpc>
                <a:spcPct val="107000"/>
              </a:lnSpc>
              <a:spcAft>
                <a:spcPts val="800"/>
              </a:spcAft>
              <a:buFont typeface="Arial" panose="020B0604020202020204" pitchFamily="34" charset="0"/>
              <a:buChar char="•"/>
            </a:pPr>
            <a:r>
              <a:rPr lang="en-GB" sz="1600" kern="100">
                <a:effectLst/>
                <a:ea typeface="Calibri" panose="020F0502020204030204" pitchFamily="34" charset="0"/>
                <a:cs typeface="Arial" panose="020B0604020202020204" pitchFamily="34" charset="0"/>
              </a:rPr>
              <a:t> </a:t>
            </a:r>
          </a:p>
        </p:txBody>
      </p:sp>
      <p:graphicFrame>
        <p:nvGraphicFramePr>
          <p:cNvPr id="9" name="Table 8">
            <a:extLst>
              <a:ext uri="{FF2B5EF4-FFF2-40B4-BE49-F238E27FC236}">
                <a16:creationId xmlns:a16="http://schemas.microsoft.com/office/drawing/2014/main" id="{D4CC9BE0-9B43-4181-7D74-DE35F1B2C136}"/>
              </a:ext>
            </a:extLst>
          </p:cNvPr>
          <p:cNvGraphicFramePr>
            <a:graphicFrameLocks noGrp="1"/>
          </p:cNvGraphicFramePr>
          <p:nvPr>
            <p:extLst>
              <p:ext uri="{D42A27DB-BD31-4B8C-83A1-F6EECF244321}">
                <p14:modId xmlns:p14="http://schemas.microsoft.com/office/powerpoint/2010/main" val="2144355816"/>
              </p:ext>
            </p:extLst>
          </p:nvPr>
        </p:nvGraphicFramePr>
        <p:xfrm>
          <a:off x="2275829" y="1669657"/>
          <a:ext cx="7658100" cy="1257280"/>
        </p:xfrm>
        <a:graphic>
          <a:graphicData uri="http://schemas.openxmlformats.org/drawingml/2006/table">
            <a:tbl>
              <a:tblPr/>
              <a:tblGrid>
                <a:gridCol w="2501900">
                  <a:extLst>
                    <a:ext uri="{9D8B030D-6E8A-4147-A177-3AD203B41FA5}">
                      <a16:colId xmlns:a16="http://schemas.microsoft.com/office/drawing/2014/main" val="1636202689"/>
                    </a:ext>
                  </a:extLst>
                </a:gridCol>
                <a:gridCol w="736600">
                  <a:extLst>
                    <a:ext uri="{9D8B030D-6E8A-4147-A177-3AD203B41FA5}">
                      <a16:colId xmlns:a16="http://schemas.microsoft.com/office/drawing/2014/main" val="4149608410"/>
                    </a:ext>
                  </a:extLst>
                </a:gridCol>
                <a:gridCol w="736600">
                  <a:extLst>
                    <a:ext uri="{9D8B030D-6E8A-4147-A177-3AD203B41FA5}">
                      <a16:colId xmlns:a16="http://schemas.microsoft.com/office/drawing/2014/main" val="3182050034"/>
                    </a:ext>
                  </a:extLst>
                </a:gridCol>
                <a:gridCol w="736600">
                  <a:extLst>
                    <a:ext uri="{9D8B030D-6E8A-4147-A177-3AD203B41FA5}">
                      <a16:colId xmlns:a16="http://schemas.microsoft.com/office/drawing/2014/main" val="1720120008"/>
                    </a:ext>
                  </a:extLst>
                </a:gridCol>
                <a:gridCol w="736600">
                  <a:extLst>
                    <a:ext uri="{9D8B030D-6E8A-4147-A177-3AD203B41FA5}">
                      <a16:colId xmlns:a16="http://schemas.microsoft.com/office/drawing/2014/main" val="479512167"/>
                    </a:ext>
                  </a:extLst>
                </a:gridCol>
                <a:gridCol w="736600">
                  <a:extLst>
                    <a:ext uri="{9D8B030D-6E8A-4147-A177-3AD203B41FA5}">
                      <a16:colId xmlns:a16="http://schemas.microsoft.com/office/drawing/2014/main" val="1941048228"/>
                    </a:ext>
                  </a:extLst>
                </a:gridCol>
                <a:gridCol w="736600">
                  <a:extLst>
                    <a:ext uri="{9D8B030D-6E8A-4147-A177-3AD203B41FA5}">
                      <a16:colId xmlns:a16="http://schemas.microsoft.com/office/drawing/2014/main" val="4250120634"/>
                    </a:ext>
                  </a:extLst>
                </a:gridCol>
                <a:gridCol w="736600">
                  <a:extLst>
                    <a:ext uri="{9D8B030D-6E8A-4147-A177-3AD203B41FA5}">
                      <a16:colId xmlns:a16="http://schemas.microsoft.com/office/drawing/2014/main" val="2991022586"/>
                    </a:ext>
                  </a:extLst>
                </a:gridCol>
              </a:tblGrid>
              <a:tr h="314320">
                <a:tc>
                  <a:txBody>
                    <a:bodyPr/>
                    <a:lstStyle/>
                    <a:p>
                      <a:pPr algn="ctr" fontAlgn="b"/>
                      <a:endParaRPr lang="en-GB" sz="11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a:solidFill>
                            <a:srgbClr val="000000"/>
                          </a:solidFill>
                          <a:effectLst/>
                          <a:latin typeface="Calibri" panose="020F0502020204030204" pitchFamily="34" charset="0"/>
                        </a:rPr>
                        <a:t>18-24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a:solidFill>
                            <a:srgbClr val="000000"/>
                          </a:solidFill>
                          <a:effectLst/>
                          <a:latin typeface="Calibri" panose="020F0502020204030204" pitchFamily="34" charset="0"/>
                        </a:rPr>
                        <a:t>25-34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a:solidFill>
                            <a:srgbClr val="000000"/>
                          </a:solidFill>
                          <a:effectLst/>
                          <a:latin typeface="Calibri" panose="020F0502020204030204" pitchFamily="34" charset="0"/>
                        </a:rPr>
                        <a:t>35-44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a:solidFill>
                            <a:srgbClr val="000000"/>
                          </a:solidFill>
                          <a:effectLst/>
                          <a:latin typeface="Calibri" panose="020F0502020204030204" pitchFamily="34" charset="0"/>
                        </a:rPr>
                        <a:t>45-54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a:solidFill>
                            <a:srgbClr val="000000"/>
                          </a:solidFill>
                          <a:effectLst/>
                          <a:latin typeface="Calibri" panose="020F0502020204030204" pitchFamily="34" charset="0"/>
                        </a:rPr>
                        <a:t>55-64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a:solidFill>
                            <a:srgbClr val="000000"/>
                          </a:solidFill>
                          <a:effectLst/>
                          <a:latin typeface="Calibri" panose="020F0502020204030204" pitchFamily="34" charset="0"/>
                        </a:rPr>
                        <a:t>65+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a:solidFill>
                            <a:srgbClr val="000000"/>
                          </a:solidFill>
                          <a:effectLst/>
                          <a:latin typeface="Calibri" panose="020F0502020204030204" pitchFamily="34" charset="0"/>
                        </a:rPr>
                        <a:t>Overall</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2365658"/>
                  </a:ext>
                </a:extLst>
              </a:tr>
              <a:tr h="314320">
                <a:tc>
                  <a:txBody>
                    <a:bodyPr/>
                    <a:lstStyle/>
                    <a:p>
                      <a:pPr algn="ctr" fontAlgn="b"/>
                      <a:r>
                        <a:rPr lang="en-GB" sz="1100" b="0" i="0" u="none" strike="noStrike">
                          <a:solidFill>
                            <a:srgbClr val="000000"/>
                          </a:solidFill>
                          <a:effectLst/>
                          <a:latin typeface="Calibri" panose="020F0502020204030204" pitchFamily="34" charset="0"/>
                        </a:rPr>
                        <a:t>CONSIDERCRIME_ONLINE_HOMOPHOBIC</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Calibri" panose="020F0502020204030204" pitchFamily="34" charset="0"/>
                        </a:rPr>
                        <a:t>37.2%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r>
                        <a:rPr lang="en-GB" sz="1100" b="0" i="0" u="none" strike="noStrike">
                          <a:solidFill>
                            <a:srgbClr val="000000"/>
                          </a:solidFill>
                          <a:effectLst/>
                          <a:latin typeface="Calibri" panose="020F0502020204030204" pitchFamily="34" charset="0"/>
                        </a:rPr>
                        <a:t>29.3%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D"/>
                    </a:solidFill>
                  </a:tcPr>
                </a:tc>
                <a:tc>
                  <a:txBody>
                    <a:bodyPr/>
                    <a:lstStyle/>
                    <a:p>
                      <a:pPr algn="ctr" fontAlgn="b"/>
                      <a:r>
                        <a:rPr lang="en-GB" sz="1100" b="0" i="0" u="none" strike="noStrike">
                          <a:solidFill>
                            <a:srgbClr val="000000"/>
                          </a:solidFill>
                          <a:effectLst/>
                          <a:latin typeface="Calibri" panose="020F0502020204030204" pitchFamily="34" charset="0"/>
                        </a:rPr>
                        <a:t>22.0%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780"/>
                    </a:solidFill>
                  </a:tcPr>
                </a:tc>
                <a:tc>
                  <a:txBody>
                    <a:bodyPr/>
                    <a:lstStyle/>
                    <a:p>
                      <a:pPr algn="ctr" fontAlgn="b"/>
                      <a:r>
                        <a:rPr lang="en-GB" sz="1100" b="0" i="0" u="none" strike="noStrike">
                          <a:solidFill>
                            <a:srgbClr val="000000"/>
                          </a:solidFill>
                          <a:effectLst/>
                          <a:latin typeface="Calibri" panose="020F0502020204030204" pitchFamily="34" charset="0"/>
                        </a:rPr>
                        <a:t>19.8%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5CC7D"/>
                    </a:solidFill>
                  </a:tcPr>
                </a:tc>
                <a:tc>
                  <a:txBody>
                    <a:bodyPr/>
                    <a:lstStyle/>
                    <a:p>
                      <a:pPr algn="ctr" fontAlgn="b"/>
                      <a:r>
                        <a:rPr lang="en-GB" sz="1100" b="0" i="0" u="none" strike="noStrike">
                          <a:solidFill>
                            <a:srgbClr val="000000"/>
                          </a:solidFill>
                          <a:effectLst/>
                          <a:latin typeface="Calibri" panose="020F0502020204030204" pitchFamily="34" charset="0"/>
                        </a:rPr>
                        <a:t>23.0%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C81"/>
                    </a:solidFill>
                  </a:tcPr>
                </a:tc>
                <a:tc>
                  <a:txBody>
                    <a:bodyPr/>
                    <a:lstStyle/>
                    <a:p>
                      <a:pPr algn="ctr" fontAlgn="b"/>
                      <a:r>
                        <a:rPr lang="en-GB" sz="1100" b="0" i="0" u="none" strike="noStrike">
                          <a:solidFill>
                            <a:srgbClr val="000000"/>
                          </a:solidFill>
                          <a:effectLst/>
                          <a:latin typeface="Calibri" panose="020F0502020204030204" pitchFamily="34" charset="0"/>
                        </a:rPr>
                        <a:t>30.7%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47A"/>
                    </a:solidFill>
                  </a:tcPr>
                </a:tc>
                <a:tc>
                  <a:txBody>
                    <a:bodyPr/>
                    <a:lstStyle/>
                    <a:p>
                      <a:pPr algn="ctr" fontAlgn="b"/>
                      <a:r>
                        <a:rPr lang="en-GB" sz="1100" b="0" i="0" u="none" strike="noStrike">
                          <a:solidFill>
                            <a:srgbClr val="000000"/>
                          </a:solidFill>
                          <a:effectLst/>
                          <a:latin typeface="Calibri" panose="020F0502020204030204" pitchFamily="34" charset="0"/>
                        </a:rPr>
                        <a:t>26.0%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A84"/>
                    </a:solidFill>
                  </a:tcPr>
                </a:tc>
                <a:extLst>
                  <a:ext uri="{0D108BD9-81ED-4DB2-BD59-A6C34878D82A}">
                    <a16:rowId xmlns:a16="http://schemas.microsoft.com/office/drawing/2014/main" val="3381848064"/>
                  </a:ext>
                </a:extLst>
              </a:tr>
              <a:tr h="314320">
                <a:tc>
                  <a:txBody>
                    <a:bodyPr/>
                    <a:lstStyle/>
                    <a:p>
                      <a:pPr algn="ctr" fontAlgn="b"/>
                      <a:r>
                        <a:rPr lang="en-GB" sz="1100" b="0" i="0" u="none" strike="noStrike">
                          <a:solidFill>
                            <a:srgbClr val="000000"/>
                          </a:solidFill>
                          <a:effectLst/>
                          <a:latin typeface="Calibri" panose="020F0502020204030204" pitchFamily="34" charset="0"/>
                        </a:rPr>
                        <a:t>CONSIDERCRIME_PRIVATE_HOMOPHOBIC</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Calibri" panose="020F0502020204030204" pitchFamily="34" charset="0"/>
                        </a:rPr>
                        <a:t>34.3%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B72"/>
                    </a:solidFill>
                  </a:tcPr>
                </a:tc>
                <a:tc>
                  <a:txBody>
                    <a:bodyPr/>
                    <a:lstStyle/>
                    <a:p>
                      <a:pPr algn="ctr" fontAlgn="b"/>
                      <a:r>
                        <a:rPr lang="en-GB" sz="1100" b="0" i="0" u="none" strike="noStrike">
                          <a:solidFill>
                            <a:srgbClr val="000000"/>
                          </a:solidFill>
                          <a:effectLst/>
                          <a:latin typeface="Calibri" panose="020F0502020204030204" pitchFamily="34" charset="0"/>
                        </a:rPr>
                        <a:t>28.0%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480"/>
                    </a:solidFill>
                  </a:tcPr>
                </a:tc>
                <a:tc>
                  <a:txBody>
                    <a:bodyPr/>
                    <a:lstStyle/>
                    <a:p>
                      <a:pPr algn="ctr" fontAlgn="b"/>
                      <a:r>
                        <a:rPr lang="en-GB" sz="1100" b="0" i="0" u="none" strike="noStrike">
                          <a:solidFill>
                            <a:srgbClr val="000000"/>
                          </a:solidFill>
                          <a:effectLst/>
                          <a:latin typeface="Calibri" panose="020F0502020204030204" pitchFamily="34" charset="0"/>
                        </a:rPr>
                        <a:t>20.8%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D17E"/>
                    </a:solidFill>
                  </a:tcPr>
                </a:tc>
                <a:tc>
                  <a:txBody>
                    <a:bodyPr/>
                    <a:lstStyle/>
                    <a:p>
                      <a:pPr algn="ctr" fontAlgn="b"/>
                      <a:r>
                        <a:rPr lang="en-GB" sz="1100" b="0" i="0" u="none" strike="noStrike">
                          <a:solidFill>
                            <a:srgbClr val="000000"/>
                          </a:solidFill>
                          <a:effectLst/>
                          <a:latin typeface="Calibri" panose="020F0502020204030204" pitchFamily="34" charset="0"/>
                        </a:rPr>
                        <a:t>20.3%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CF7E"/>
                    </a:solidFill>
                  </a:tcPr>
                </a:tc>
                <a:tc>
                  <a:txBody>
                    <a:bodyPr/>
                    <a:lstStyle/>
                    <a:p>
                      <a:pPr algn="ctr" fontAlgn="b"/>
                      <a:r>
                        <a:rPr lang="en-GB" sz="1100" b="0" i="0" u="none" strike="noStrike">
                          <a:solidFill>
                            <a:srgbClr val="000000"/>
                          </a:solidFill>
                          <a:effectLst/>
                          <a:latin typeface="Calibri" panose="020F0502020204030204" pitchFamily="34" charset="0"/>
                        </a:rPr>
                        <a:t>26.0%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r>
                        <a:rPr lang="en-GB" sz="1100" b="0" i="0" u="none" strike="noStrike">
                          <a:solidFill>
                            <a:srgbClr val="000000"/>
                          </a:solidFill>
                          <a:effectLst/>
                          <a:latin typeface="Calibri" panose="020F0502020204030204" pitchFamily="34" charset="0"/>
                        </a:rPr>
                        <a:t>32.1%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577"/>
                    </a:solidFill>
                  </a:tcPr>
                </a:tc>
                <a:tc>
                  <a:txBody>
                    <a:bodyPr/>
                    <a:lstStyle/>
                    <a:p>
                      <a:pPr algn="ctr" fontAlgn="b"/>
                      <a:r>
                        <a:rPr lang="en-GB" sz="1100" b="0" i="0" u="none" strike="noStrike">
                          <a:solidFill>
                            <a:srgbClr val="000000"/>
                          </a:solidFill>
                          <a:effectLst/>
                          <a:latin typeface="Calibri" panose="020F0502020204030204" pitchFamily="34" charset="0"/>
                        </a:rPr>
                        <a:t>26.1%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A84"/>
                    </a:solidFill>
                  </a:tcPr>
                </a:tc>
                <a:extLst>
                  <a:ext uri="{0D108BD9-81ED-4DB2-BD59-A6C34878D82A}">
                    <a16:rowId xmlns:a16="http://schemas.microsoft.com/office/drawing/2014/main" val="1741449835"/>
                  </a:ext>
                </a:extLst>
              </a:tr>
              <a:tr h="314320">
                <a:tc>
                  <a:txBody>
                    <a:bodyPr/>
                    <a:lstStyle/>
                    <a:p>
                      <a:pPr algn="ctr" fontAlgn="b"/>
                      <a:r>
                        <a:rPr lang="en-GB" sz="1100" b="0" i="0" u="none" strike="noStrike">
                          <a:solidFill>
                            <a:srgbClr val="000000"/>
                          </a:solidFill>
                          <a:effectLst/>
                          <a:latin typeface="Calibri" panose="020F0502020204030204" pitchFamily="34" charset="0"/>
                        </a:rPr>
                        <a:t>CONSIDERCRIME_PUBLIC_HOMOPHOBIC</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Calibri" panose="020F0502020204030204" pitchFamily="34" charset="0"/>
                        </a:rPr>
                        <a:t>32.7%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D75"/>
                    </a:solidFill>
                  </a:tcPr>
                </a:tc>
                <a:tc>
                  <a:txBody>
                    <a:bodyPr/>
                    <a:lstStyle/>
                    <a:p>
                      <a:pPr algn="ctr" fontAlgn="b"/>
                      <a:r>
                        <a:rPr lang="en-GB" sz="1100" b="0" i="0" u="none" strike="noStrike">
                          <a:solidFill>
                            <a:srgbClr val="000000"/>
                          </a:solidFill>
                          <a:effectLst/>
                          <a:latin typeface="Calibri" panose="020F0502020204030204" pitchFamily="34" charset="0"/>
                        </a:rPr>
                        <a:t>25.2%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E783"/>
                    </a:solidFill>
                  </a:tcPr>
                </a:tc>
                <a:tc>
                  <a:txBody>
                    <a:bodyPr/>
                    <a:lstStyle/>
                    <a:p>
                      <a:pPr algn="ctr" fontAlgn="b"/>
                      <a:r>
                        <a:rPr lang="en-GB" sz="1100" b="0" i="0" u="none" strike="noStrike">
                          <a:solidFill>
                            <a:srgbClr val="000000"/>
                          </a:solidFill>
                          <a:effectLst/>
                          <a:latin typeface="Calibri" panose="020F0502020204030204" pitchFamily="34" charset="0"/>
                        </a:rPr>
                        <a:t>16.9%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r>
                        <a:rPr lang="en-GB" sz="1100" b="0" i="0" u="none" strike="noStrike">
                          <a:solidFill>
                            <a:srgbClr val="000000"/>
                          </a:solidFill>
                          <a:effectLst/>
                          <a:latin typeface="Calibri" panose="020F0502020204030204" pitchFamily="34" charset="0"/>
                        </a:rPr>
                        <a:t>17.6%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EC17B"/>
                    </a:solidFill>
                  </a:tcPr>
                </a:tc>
                <a:tc>
                  <a:txBody>
                    <a:bodyPr/>
                    <a:lstStyle/>
                    <a:p>
                      <a:pPr algn="ctr" fontAlgn="b"/>
                      <a:r>
                        <a:rPr lang="en-GB" sz="1100" b="0" i="0" u="none" strike="noStrike">
                          <a:solidFill>
                            <a:srgbClr val="000000"/>
                          </a:solidFill>
                          <a:effectLst/>
                          <a:latin typeface="Calibri" panose="020F0502020204030204" pitchFamily="34" charset="0"/>
                        </a:rPr>
                        <a:t>22.0%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D780"/>
                    </a:solidFill>
                  </a:tcPr>
                </a:tc>
                <a:tc>
                  <a:txBody>
                    <a:bodyPr/>
                    <a:lstStyle/>
                    <a:p>
                      <a:pPr algn="ctr" fontAlgn="b"/>
                      <a:r>
                        <a:rPr lang="en-GB" sz="1100" b="0" i="0" u="none" strike="noStrike">
                          <a:solidFill>
                            <a:srgbClr val="000000"/>
                          </a:solidFill>
                          <a:effectLst/>
                          <a:latin typeface="Calibri" panose="020F0502020204030204" pitchFamily="34" charset="0"/>
                        </a:rPr>
                        <a:t>29.4%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D"/>
                    </a:solidFill>
                  </a:tcPr>
                </a:tc>
                <a:tc>
                  <a:txBody>
                    <a:bodyPr/>
                    <a:lstStyle/>
                    <a:p>
                      <a:pPr algn="ctr" fontAlgn="b"/>
                      <a:r>
                        <a:rPr lang="en-GB" sz="1100" b="0" i="0" u="none" strike="noStrike">
                          <a:solidFill>
                            <a:srgbClr val="000000"/>
                          </a:solidFill>
                          <a:effectLst/>
                          <a:latin typeface="Calibri" panose="020F0502020204030204" pitchFamily="34" charset="0"/>
                        </a:rPr>
                        <a:t>23.0%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C81"/>
                    </a:solidFill>
                  </a:tcPr>
                </a:tc>
                <a:extLst>
                  <a:ext uri="{0D108BD9-81ED-4DB2-BD59-A6C34878D82A}">
                    <a16:rowId xmlns:a16="http://schemas.microsoft.com/office/drawing/2014/main" val="367060956"/>
                  </a:ext>
                </a:extLst>
              </a:tr>
            </a:tbl>
          </a:graphicData>
        </a:graphic>
      </p:graphicFrame>
    </p:spTree>
    <p:extLst>
      <p:ext uri="{BB962C8B-B14F-4D97-AF65-F5344CB8AC3E}">
        <p14:creationId xmlns:p14="http://schemas.microsoft.com/office/powerpoint/2010/main" val="2231805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12EF55-507D-804F-864F-BF1C26D19978}"/>
              </a:ext>
            </a:extLst>
          </p:cNvPr>
          <p:cNvSpPr>
            <a:spLocks noGrp="1"/>
          </p:cNvSpPr>
          <p:nvPr>
            <p:ph idx="1"/>
          </p:nvPr>
        </p:nvSpPr>
        <p:spPr>
          <a:xfrm>
            <a:off x="135466" y="4158827"/>
            <a:ext cx="7023947" cy="2038668"/>
          </a:xfrm>
        </p:spPr>
        <p:txBody>
          <a:bodyPr/>
          <a:lstStyle/>
          <a:p>
            <a:r>
              <a:rPr lang="en-US" b="0" i="0" dirty="0">
                <a:solidFill>
                  <a:srgbClr val="0D0D0D"/>
                </a:solidFill>
                <a:effectLst/>
                <a:latin typeface="Segoe UI" panose="020B0502040204020203" pitchFamily="34" charset="0"/>
              </a:rPr>
              <a:t>The analysis compared average scores for offenses considered as crimes versus those experienced by respondents, identifying the top 15 categories with the biggest discrepancies (Plot 1). These categories also represent offenses experienced at a higher rate. However, the 'Public/Private Rate', despite being experienced less frequently, is still considered a crime by fewer people (Plot 2). Further exploration is warranted given the limited timeframe.</a:t>
            </a:r>
            <a:br>
              <a:rPr lang="en-US" dirty="0"/>
            </a:br>
            <a:endParaRPr lang="en-GB" dirty="0"/>
          </a:p>
        </p:txBody>
      </p:sp>
      <p:pic>
        <p:nvPicPr>
          <p:cNvPr id="1026" name="Picture 2">
            <a:extLst>
              <a:ext uri="{FF2B5EF4-FFF2-40B4-BE49-F238E27FC236}">
                <a16:creationId xmlns:a16="http://schemas.microsoft.com/office/drawing/2014/main" id="{E1FC0DAE-C10E-0C81-3A3E-5BF794727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66" y="718820"/>
            <a:ext cx="6198013" cy="31893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D45574A-F8C6-8989-5434-DAD31CACF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1667" y="392852"/>
            <a:ext cx="4103906" cy="5967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213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sta Coffee Template">
  <a:themeElements>
    <a:clrScheme name="Costa New Brand Colours 2022">
      <a:dk1>
        <a:sysClr val="windowText" lastClr="000000"/>
      </a:dk1>
      <a:lt1>
        <a:srgbClr val="FFFFFF"/>
      </a:lt1>
      <a:dk2>
        <a:srgbClr val="000000"/>
      </a:dk2>
      <a:lt2>
        <a:srgbClr val="FFFFFF"/>
      </a:lt2>
      <a:accent1>
        <a:srgbClr val="701D36"/>
      </a:accent1>
      <a:accent2>
        <a:srgbClr val="B0DDF5"/>
      </a:accent2>
      <a:accent3>
        <a:srgbClr val="CFA8CA"/>
      </a:accent3>
      <a:accent4>
        <a:srgbClr val="EE7D80"/>
      </a:accent4>
      <a:accent5>
        <a:srgbClr val="FFCC4D"/>
      </a:accent5>
      <a:accent6>
        <a:srgbClr val="32AC70"/>
      </a:accent6>
      <a:hlink>
        <a:srgbClr val="E52F25"/>
      </a:hlink>
      <a:folHlink>
        <a:srgbClr val="6D1F37"/>
      </a:folHlink>
    </a:clrScheme>
    <a:fontScheme name="Costa New Brand 2022">
      <a:majorFont>
        <a:latin typeface="Costa Display Wave O"/>
        <a:ea typeface=""/>
        <a:cs typeface=""/>
      </a:majorFont>
      <a:minorFont>
        <a:latin typeface="Costa Text 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72000" tIns="72000" rIns="72000" bIns="72000" rtlCol="0" anchor="ctr"/>
      <a:lstStyle>
        <a:defPPr algn="ctr">
          <a:defRPr dirty="0" err="1" smtClean="0">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72000" tIns="72000" rIns="72000" bIns="72000" rtlCol="0">
        <a:spAutoFit/>
      </a:bodyPr>
      <a:lstStyle>
        <a:defPPr algn="ctr">
          <a:defRPr sz="16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sta New Brand Colours 2022">
    <a:dk1>
      <a:sysClr val="windowText" lastClr="000000"/>
    </a:dk1>
    <a:lt1>
      <a:srgbClr val="FFFFFF"/>
    </a:lt1>
    <a:dk2>
      <a:srgbClr val="000000"/>
    </a:dk2>
    <a:lt2>
      <a:srgbClr val="FFFFFF"/>
    </a:lt2>
    <a:accent1>
      <a:srgbClr val="701D36"/>
    </a:accent1>
    <a:accent2>
      <a:srgbClr val="B0DDF5"/>
    </a:accent2>
    <a:accent3>
      <a:srgbClr val="CFA8CA"/>
    </a:accent3>
    <a:accent4>
      <a:srgbClr val="EE7D80"/>
    </a:accent4>
    <a:accent5>
      <a:srgbClr val="FFCC4D"/>
    </a:accent5>
    <a:accent6>
      <a:srgbClr val="32AC70"/>
    </a:accent6>
    <a:hlink>
      <a:srgbClr val="E52F25"/>
    </a:hlink>
    <a:folHlink>
      <a:srgbClr val="6D1F37"/>
    </a:folHlink>
  </a:clrScheme>
</a:themeOverride>
</file>

<file path=ppt/theme/themeOverride2.xml><?xml version="1.0" encoding="utf-8"?>
<a:themeOverride xmlns:a="http://schemas.openxmlformats.org/drawingml/2006/main">
  <a:clrScheme name="Costa New Brand Colours 2022">
    <a:dk1>
      <a:sysClr val="windowText" lastClr="000000"/>
    </a:dk1>
    <a:lt1>
      <a:srgbClr val="FFFFFF"/>
    </a:lt1>
    <a:dk2>
      <a:srgbClr val="000000"/>
    </a:dk2>
    <a:lt2>
      <a:srgbClr val="FFFFFF"/>
    </a:lt2>
    <a:accent1>
      <a:srgbClr val="701D36"/>
    </a:accent1>
    <a:accent2>
      <a:srgbClr val="B0DDF5"/>
    </a:accent2>
    <a:accent3>
      <a:srgbClr val="CFA8CA"/>
    </a:accent3>
    <a:accent4>
      <a:srgbClr val="EE7D80"/>
    </a:accent4>
    <a:accent5>
      <a:srgbClr val="FFCC4D"/>
    </a:accent5>
    <a:accent6>
      <a:srgbClr val="32AC70"/>
    </a:accent6>
    <a:hlink>
      <a:srgbClr val="E52F25"/>
    </a:hlink>
    <a:folHlink>
      <a:srgbClr val="6D1F3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d7a04c1-d924-4965-a8e9-3aee6e17eb8f" xsi:nil="true"/>
    <lcf76f155ced4ddcb4097134ff3c332f xmlns="003f140d-4513-4ef5-ad06-6728f125a1ed">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74508022A5CA54AA184B78C1D3F1313" ma:contentTypeVersion="16" ma:contentTypeDescription="Create a new document." ma:contentTypeScope="" ma:versionID="fb439befbb21b4495ba146674fe8e31f">
  <xsd:schema xmlns:xsd="http://www.w3.org/2001/XMLSchema" xmlns:xs="http://www.w3.org/2001/XMLSchema" xmlns:p="http://schemas.microsoft.com/office/2006/metadata/properties" xmlns:ns1="http://schemas.microsoft.com/sharepoint/v3" xmlns:ns2="003f140d-4513-4ef5-ad06-6728f125a1ed" xmlns:ns3="ed7a04c1-d924-4965-a8e9-3aee6e17eb8f" targetNamespace="http://schemas.microsoft.com/office/2006/metadata/properties" ma:root="true" ma:fieldsID="0cdc319734d01f5399d13b4beb6be103" ns1:_="" ns2:_="" ns3:_="">
    <xsd:import namespace="http://schemas.microsoft.com/sharepoint/v3"/>
    <xsd:import namespace="003f140d-4513-4ef5-ad06-6728f125a1ed"/>
    <xsd:import namespace="ed7a04c1-d924-4965-a8e9-3aee6e17eb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1:_ip_UnifiedCompliancePolicyProperties" minOccurs="0"/>
                <xsd:element ref="ns1:_ip_UnifiedCompliancePolicyUIAc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03f140d-4513-4ef5-ad06-6728f125a1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2988139-3fc8-4c89-ae31-317b2342809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d7a04c1-d924-4965-a8e9-3aee6e17eb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798595b4-c15e-4dd1-9829-a35b439b8a49}" ma:internalName="TaxCatchAll" ma:showField="CatchAllData" ma:web="ed7a04c1-d924-4965-a8e9-3aee6e17eb8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E94404-8BD3-4932-A6DD-0B9EF95BD919}">
  <ds:schemaRefs>
    <ds:schemaRef ds:uri="003f140d-4513-4ef5-ad06-6728f125a1ed"/>
    <ds:schemaRef ds:uri="ed7a04c1-d924-4965-a8e9-3aee6e17eb8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0EFD7BB-94D0-4B9F-A7A6-3176F406C4ED}">
  <ds:schemaRefs>
    <ds:schemaRef ds:uri="http://schemas.microsoft.com/sharepoint/v3/contenttype/forms"/>
  </ds:schemaRefs>
</ds:datastoreItem>
</file>

<file path=customXml/itemProps3.xml><?xml version="1.0" encoding="utf-8"?>
<ds:datastoreItem xmlns:ds="http://schemas.openxmlformats.org/officeDocument/2006/customXml" ds:itemID="{B9CF635C-F76D-44BB-97DA-63A58EE4BECD}">
  <ds:schemaRefs>
    <ds:schemaRef ds:uri="003f140d-4513-4ef5-ad06-6728f125a1ed"/>
    <ds:schemaRef ds:uri="ed7a04c1-d924-4965-a8e9-3aee6e17eb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TotalTime>
  <Words>798</Words>
  <Application>Microsoft Office PowerPoint</Application>
  <PresentationFormat>Widescreen</PresentationFormat>
  <Paragraphs>275</Paragraphs>
  <Slides>7</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vt:i4>
      </vt:variant>
    </vt:vector>
  </HeadingPairs>
  <TitlesOfParts>
    <vt:vector size="18" baseType="lpstr">
      <vt:lpstr>Arial</vt:lpstr>
      <vt:lpstr>Calibri</vt:lpstr>
      <vt:lpstr>Century Gothic</vt:lpstr>
      <vt:lpstr>Costa Display Wave O</vt:lpstr>
      <vt:lpstr>Costa Text</vt:lpstr>
      <vt:lpstr>Costa Text Light</vt:lpstr>
      <vt:lpstr>Costa Text O</vt:lpstr>
      <vt:lpstr>Costa Text O Light</vt:lpstr>
      <vt:lpstr>Segoe UI</vt:lpstr>
      <vt:lpstr>Costa Coffee Template</vt:lpstr>
      <vt:lpstr>think-cell Slide</vt:lpstr>
      <vt:lpstr>Costa coffee</vt:lpstr>
      <vt:lpstr>hypothesis</vt:lpstr>
      <vt:lpstr>Private sexual violence crimes</vt:lpstr>
      <vt:lpstr>Sexual violence in public and private space</vt:lpstr>
      <vt:lpstr>Religious Harassment – Crime consideration</vt:lpstr>
      <vt:lpstr>Homophobic Harassment- Crime Consideration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Vanessa Ruffett</dc:creator>
  <cp:lastModifiedBy>Nirujan Neduncheliyan</cp:lastModifiedBy>
  <cp:revision>3</cp:revision>
  <dcterms:created xsi:type="dcterms:W3CDTF">2022-02-17T09:58:09Z</dcterms:created>
  <dcterms:modified xsi:type="dcterms:W3CDTF">2024-03-07T21:46:01Z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0x010100474508022A5CA54AA184B78C1D3F1313</vt:lpwstr>
  </property>
  <property fmtid="{D5CDD505-2E9C-101B-9397-08002B2CF9AE}" pid="3" name="MSIP_Label_24067590-108e-42a3-9b38-fc944d757ff9_Enabled">
    <vt:lpwstr>true</vt:lpwstr>
  </property>
  <property fmtid="{D5CDD505-2E9C-101B-9397-08002B2CF9AE}" pid="4" name="MSIP_Label_24067590-108e-42a3-9b38-fc944d757ff9_SetDate">
    <vt:lpwstr>2022-04-22T16:12:47Z</vt:lpwstr>
  </property>
  <property fmtid="{D5CDD505-2E9C-101B-9397-08002B2CF9AE}" pid="5" name="MSIP_Label_24067590-108e-42a3-9b38-fc944d757ff9_Method">
    <vt:lpwstr>Standard</vt:lpwstr>
  </property>
  <property fmtid="{D5CDD505-2E9C-101B-9397-08002B2CF9AE}" pid="6" name="MSIP_Label_24067590-108e-42a3-9b38-fc944d757ff9_Name">
    <vt:lpwstr>Confidential - Marking Only</vt:lpwstr>
  </property>
  <property fmtid="{D5CDD505-2E9C-101B-9397-08002B2CF9AE}" pid="7" name="MSIP_Label_24067590-108e-42a3-9b38-fc944d757ff9_SiteId">
    <vt:lpwstr>04ed63ba-9902-48da-b4cd-52b94b3a487e</vt:lpwstr>
  </property>
  <property fmtid="{D5CDD505-2E9C-101B-9397-08002B2CF9AE}" pid="8" name="MSIP_Label_24067590-108e-42a3-9b38-fc944d757ff9_ActionId">
    <vt:lpwstr>b8b8ccd1-4be8-4004-9d64-2059739eb131</vt:lpwstr>
  </property>
  <property fmtid="{D5CDD505-2E9C-101B-9397-08002B2CF9AE}" pid="9" name="MSIP_Label_24067590-108e-42a3-9b38-fc944d757ff9_ContentBits">
    <vt:lpwstr>1</vt:lpwstr>
  </property>
  <property fmtid="{D5CDD505-2E9C-101B-9397-08002B2CF9AE}" pid="10" name="ClassificationContentMarkingHeaderLocations">
    <vt:lpwstr>Costa Coffee Template:5</vt:lpwstr>
  </property>
  <property fmtid="{D5CDD505-2E9C-101B-9397-08002B2CF9AE}" pid="11" name="ClassificationContentMarkingHeaderText">
    <vt:lpwstr>CONFIDENTIAL</vt:lpwstr>
  </property>
  <property fmtid="{D5CDD505-2E9C-101B-9397-08002B2CF9AE}" pid="12" name="MediaServiceImageTags">
    <vt:lpwstr/>
  </property>
</Properties>
</file>